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25.jpg" ContentType="image/jp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1" r:id="rId2"/>
    <p:sldId id="257" r:id="rId3"/>
    <p:sldId id="277" r:id="rId4"/>
    <p:sldId id="278" r:id="rId5"/>
    <p:sldId id="279" r:id="rId6"/>
    <p:sldId id="280" r:id="rId7"/>
    <p:sldId id="259" r:id="rId8"/>
    <p:sldId id="266" r:id="rId9"/>
    <p:sldId id="281" r:id="rId10"/>
    <p:sldId id="282" r:id="rId11"/>
    <p:sldId id="283" r:id="rId12"/>
    <p:sldId id="275" r:id="rId13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330D"/>
    <a:srgbClr val="383D8A"/>
    <a:srgbClr val="FF0066"/>
    <a:srgbClr val="F4A18D"/>
    <a:srgbClr val="BE3929"/>
    <a:srgbClr val="C739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61A30B-1740-4016-8C51-AAAFADE83532}" v="52" dt="2021-09-21T07:09:06.642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3218" autoAdjust="0"/>
  </p:normalViewPr>
  <p:slideViewPr>
    <p:cSldViewPr snapToGrid="0">
      <p:cViewPr varScale="1">
        <p:scale>
          <a:sx n="106" d="100"/>
          <a:sy n="106" d="100"/>
        </p:scale>
        <p:origin x="778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86" y="84"/>
      </p:cViewPr>
      <p:guideLst/>
    </p:cSldViewPr>
  </p:notes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BA0410-969A-4D3C-82FB-BE8CA0ABC70D}" type="datetimeFigureOut">
              <a:rPr lang="ru-RU" smtClean="0"/>
              <a:t>25.10.2021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18FAA-952E-498A-A206-194BB570D2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5555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506282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004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3691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1921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3000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17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669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388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7048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5415" y="-16614"/>
            <a:ext cx="10273821" cy="6841099"/>
          </a:xfrm>
          <a:prstGeom prst="rect">
            <a:avLst/>
          </a:prstGeom>
        </p:spPr>
      </p:pic>
      <p:sp>
        <p:nvSpPr>
          <p:cNvPr id="11" name="Номер слайда">
            <a:extLst>
              <a:ext uri="{FF2B5EF4-FFF2-40B4-BE49-F238E27FC236}">
                <a16:creationId xmlns:a16="http://schemas.microsoft.com/office/drawing/2014/main" id="{44E92C1D-E57F-734A-9588-D492AF7FB3D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7046" y="4803998"/>
            <a:ext cx="864096" cy="294372"/>
          </a:xfrm>
          <a:prstGeom prst="rect">
            <a:avLst/>
          </a:prstGeom>
        </p:spPr>
        <p:txBody>
          <a:bodyPr/>
          <a:lstStyle>
            <a:lvl1pPr algn="l" defTabSz="309563">
              <a:defRPr sz="1313" b="1" cap="all" spc="-26">
                <a:solidFill>
                  <a:srgbClr val="F4A18D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E884236-30DA-4BAF-8BB9-8538029269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864" y="4394682"/>
            <a:ext cx="1971123" cy="6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5412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A4DF55-80B4-45B3-9738-95F14DB80E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7" b="5999"/>
          <a:stretch/>
        </p:blipFill>
        <p:spPr>
          <a:xfrm>
            <a:off x="-8579" y="-1"/>
            <a:ext cx="9152579" cy="3178277"/>
          </a:xfrm>
          <a:prstGeom prst="rect">
            <a:avLst/>
          </a:prstGeom>
        </p:spPr>
      </p:pic>
      <p:sp>
        <p:nvSpPr>
          <p:cNvPr id="9" name="Presentation Title">
            <a:extLst>
              <a:ext uri="{FF2B5EF4-FFF2-40B4-BE49-F238E27FC236}">
                <a16:creationId xmlns:a16="http://schemas.microsoft.com/office/drawing/2014/main" id="{D88B6F79-240D-0348-8B08-0CDCC5E9490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48053" y="0"/>
            <a:ext cx="3910891" cy="12159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solidFill>
                  <a:srgbClr val="F1330D"/>
                </a:solidFill>
                <a:latin typeface="DIN Pro Medium" panose="020B0604020101020102" pitchFamily="34" charset="0"/>
                <a:ea typeface="DIN Condensed" panose="020B0606040000020204" pitchFamily="34" charset="-52"/>
                <a:cs typeface="DIN Pro Medium" panose="020B0604020101020102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Номер слайда">
            <a:extLst>
              <a:ext uri="{FF2B5EF4-FFF2-40B4-BE49-F238E27FC236}">
                <a16:creationId xmlns:a16="http://schemas.microsoft.com/office/drawing/2014/main" id="{44E92C1D-E57F-734A-9588-D492AF7FB3D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7046" y="4803998"/>
            <a:ext cx="864096" cy="294372"/>
          </a:xfrm>
          <a:prstGeom prst="rect">
            <a:avLst/>
          </a:prstGeom>
        </p:spPr>
        <p:txBody>
          <a:bodyPr/>
          <a:lstStyle>
            <a:lvl1pPr algn="l" defTabSz="309563">
              <a:defRPr sz="1313" b="1" cap="all" spc="-26">
                <a:solidFill>
                  <a:srgbClr val="F4A18D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E884236-30DA-4BAF-8BB9-8538029269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864" y="4394682"/>
            <a:ext cx="1971123" cy="6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3926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106"/>
            <a:ext cx="9204561" cy="478939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A4DF55-80B4-45B3-9738-95F14DB80E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7" b="5999"/>
          <a:stretch/>
        </p:blipFill>
        <p:spPr>
          <a:xfrm>
            <a:off x="-8579" y="-1"/>
            <a:ext cx="9152579" cy="3178277"/>
          </a:xfrm>
          <a:prstGeom prst="rect">
            <a:avLst/>
          </a:prstGeom>
        </p:spPr>
      </p:pic>
      <p:sp>
        <p:nvSpPr>
          <p:cNvPr id="9" name="Presentation Title">
            <a:extLst>
              <a:ext uri="{FF2B5EF4-FFF2-40B4-BE49-F238E27FC236}">
                <a16:creationId xmlns:a16="http://schemas.microsoft.com/office/drawing/2014/main" id="{D88B6F79-240D-0348-8B08-0CDCC5E9490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48053" y="0"/>
            <a:ext cx="3910891" cy="12159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solidFill>
                  <a:srgbClr val="F1330D"/>
                </a:solidFill>
                <a:latin typeface="DIN Pro Medium" panose="020B0604020101020102" pitchFamily="34" charset="0"/>
                <a:ea typeface="DIN Condensed" panose="020B0606040000020204" pitchFamily="34" charset="-52"/>
                <a:cs typeface="DIN Pro Medium" panose="020B0604020101020102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Номер слайда">
            <a:extLst>
              <a:ext uri="{FF2B5EF4-FFF2-40B4-BE49-F238E27FC236}">
                <a16:creationId xmlns:a16="http://schemas.microsoft.com/office/drawing/2014/main" id="{44E92C1D-E57F-734A-9588-D492AF7FB3D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7046" y="4803998"/>
            <a:ext cx="864096" cy="294372"/>
          </a:xfrm>
          <a:prstGeom prst="rect">
            <a:avLst/>
          </a:prstGeom>
        </p:spPr>
        <p:txBody>
          <a:bodyPr/>
          <a:lstStyle>
            <a:lvl1pPr algn="l" defTabSz="309563">
              <a:defRPr sz="1313" b="1" cap="all" spc="-26">
                <a:solidFill>
                  <a:srgbClr val="F4A18D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E884236-30DA-4BAF-8BB9-8538029269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864" y="4394682"/>
            <a:ext cx="1971123" cy="6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15838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618"/>
            <a:ext cx="9144000" cy="6096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A4DF55-80B4-45B3-9738-95F14DB80E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7" b="5999"/>
          <a:stretch/>
        </p:blipFill>
        <p:spPr>
          <a:xfrm>
            <a:off x="-8579" y="-1"/>
            <a:ext cx="9152579" cy="3178277"/>
          </a:xfrm>
          <a:prstGeom prst="rect">
            <a:avLst/>
          </a:prstGeom>
        </p:spPr>
      </p:pic>
      <p:sp>
        <p:nvSpPr>
          <p:cNvPr id="9" name="Presentation Title">
            <a:extLst>
              <a:ext uri="{FF2B5EF4-FFF2-40B4-BE49-F238E27FC236}">
                <a16:creationId xmlns:a16="http://schemas.microsoft.com/office/drawing/2014/main" id="{D88B6F79-240D-0348-8B08-0CDCC5E9490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48053" y="0"/>
            <a:ext cx="3910891" cy="12159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solidFill>
                  <a:srgbClr val="F1330D"/>
                </a:solidFill>
                <a:latin typeface="DIN Pro Medium" panose="020B0604020101020102" pitchFamily="34" charset="0"/>
                <a:ea typeface="DIN Condensed" panose="020B0606040000020204" pitchFamily="34" charset="-52"/>
                <a:cs typeface="DIN Pro Medium" panose="020B0604020101020102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Номер слайда">
            <a:extLst>
              <a:ext uri="{FF2B5EF4-FFF2-40B4-BE49-F238E27FC236}">
                <a16:creationId xmlns:a16="http://schemas.microsoft.com/office/drawing/2014/main" id="{44E92C1D-E57F-734A-9588-D492AF7FB3D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7046" y="4803998"/>
            <a:ext cx="864096" cy="294372"/>
          </a:xfrm>
          <a:prstGeom prst="rect">
            <a:avLst/>
          </a:prstGeom>
        </p:spPr>
        <p:txBody>
          <a:bodyPr/>
          <a:lstStyle>
            <a:lvl1pPr algn="l" defTabSz="309563">
              <a:defRPr sz="1313" b="1" cap="all" spc="-26">
                <a:solidFill>
                  <a:srgbClr val="F4A18D"/>
                </a:solidFill>
                <a:latin typeface="DIN Pro" panose="020B0504020101020102" pitchFamily="34" charset="0"/>
                <a:ea typeface="+mn-ea"/>
                <a:cs typeface="DIN Pro" panose="020B0504020101020102" pitchFamily="34" charset="0"/>
                <a:sym typeface="DIN Pro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E884236-30DA-4BAF-8BB9-8538029269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864" y="4394682"/>
            <a:ext cx="1971123" cy="6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9410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8570"/>
            <a:ext cx="9144000" cy="6103240"/>
          </a:xfrm>
          <a:prstGeom prst="rect">
            <a:avLst/>
          </a:prstGeom>
        </p:spPr>
      </p:pic>
      <p:sp>
        <p:nvSpPr>
          <p:cNvPr id="11" name="Номер слайда">
            <a:extLst>
              <a:ext uri="{FF2B5EF4-FFF2-40B4-BE49-F238E27FC236}">
                <a16:creationId xmlns:a16="http://schemas.microsoft.com/office/drawing/2014/main" id="{44E92C1D-E57F-734A-9588-D492AF7FB3D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7046" y="4803998"/>
            <a:ext cx="864096" cy="294372"/>
          </a:xfrm>
          <a:prstGeom prst="rect">
            <a:avLst/>
          </a:prstGeom>
        </p:spPr>
        <p:txBody>
          <a:bodyPr/>
          <a:lstStyle>
            <a:lvl1pPr algn="l" defTabSz="309563">
              <a:defRPr sz="1313" b="1" cap="all" spc="-26">
                <a:solidFill>
                  <a:srgbClr val="F4A18D"/>
                </a:solidFill>
                <a:latin typeface="DIN Pro" panose="020B0504020101020102" pitchFamily="34" charset="0"/>
                <a:ea typeface="+mn-ea"/>
                <a:cs typeface="DIN Pro" panose="020B0504020101020102" pitchFamily="34" charset="0"/>
                <a:sym typeface="DIN Pro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E884236-30DA-4BAF-8BB9-8538029269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864" y="4394682"/>
            <a:ext cx="1971123" cy="6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153554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FD1A461-E2AC-424A-ACD8-AB1CA64882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-1820738"/>
            <a:ext cx="1713885" cy="1656184"/>
          </a:xfrm>
          <a:prstGeom prst="rect">
            <a:avLst/>
          </a:prstGeom>
        </p:spPr>
      </p:pic>
      <p:sp>
        <p:nvSpPr>
          <p:cNvPr id="8" name="Presentation Title">
            <a:extLst>
              <a:ext uri="{FF2B5EF4-FFF2-40B4-BE49-F238E27FC236}">
                <a16:creationId xmlns:a16="http://schemas.microsoft.com/office/drawing/2014/main" id="{17F011A1-1B6D-4D91-8CFB-2267CCB99BDE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395536" y="699542"/>
            <a:ext cx="6336704" cy="3024336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rgbClr val="F1330D"/>
                </a:solidFill>
                <a:latin typeface="DIN Pro Medium" panose="020B0604020101020102" pitchFamily="34" charset="0"/>
                <a:ea typeface="DIN Condensed" panose="020B0606040000020204" pitchFamily="34" charset="-52"/>
                <a:cs typeface="DIN Pro Medium" panose="020B0604020101020102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59510296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A4DF55-80B4-45B3-9738-95F14DB80E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7" b="5999"/>
          <a:stretch/>
        </p:blipFill>
        <p:spPr>
          <a:xfrm>
            <a:off x="-8579" y="-1"/>
            <a:ext cx="9152579" cy="3178277"/>
          </a:xfrm>
          <a:prstGeom prst="rect">
            <a:avLst/>
          </a:prstGeom>
        </p:spPr>
      </p:pic>
      <p:sp>
        <p:nvSpPr>
          <p:cNvPr id="9" name="Presentation Title">
            <a:extLst>
              <a:ext uri="{FF2B5EF4-FFF2-40B4-BE49-F238E27FC236}">
                <a16:creationId xmlns:a16="http://schemas.microsoft.com/office/drawing/2014/main" id="{D88B6F79-240D-0348-8B08-0CDCC5E9490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48053" y="0"/>
            <a:ext cx="3910891" cy="12159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solidFill>
                  <a:srgbClr val="F1330D"/>
                </a:solidFill>
                <a:latin typeface="DIN Pro Medium" panose="020B0604020101020102" pitchFamily="34" charset="0"/>
                <a:ea typeface="DIN Condensed" panose="020B0606040000020204" pitchFamily="34" charset="-52"/>
                <a:cs typeface="DIN Pro Medium" panose="020B0604020101020102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Номер слайда">
            <a:extLst>
              <a:ext uri="{FF2B5EF4-FFF2-40B4-BE49-F238E27FC236}">
                <a16:creationId xmlns:a16="http://schemas.microsoft.com/office/drawing/2014/main" id="{44E92C1D-E57F-734A-9588-D492AF7FB3D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7046" y="4803998"/>
            <a:ext cx="864096" cy="294372"/>
          </a:xfrm>
          <a:prstGeom prst="rect">
            <a:avLst/>
          </a:prstGeom>
        </p:spPr>
        <p:txBody>
          <a:bodyPr/>
          <a:lstStyle>
            <a:lvl1pPr algn="l" defTabSz="309563">
              <a:defRPr sz="1313" b="1" cap="all" spc="-26">
                <a:solidFill>
                  <a:srgbClr val="F4A18D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E884236-30DA-4BAF-8BB9-8538029269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864" y="4394682"/>
            <a:ext cx="1971123" cy="6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1271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203" y="1579103"/>
            <a:ext cx="2048941" cy="19917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011" y="1909586"/>
            <a:ext cx="2048941" cy="19917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241" y="1747221"/>
            <a:ext cx="2048941" cy="199175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A4DF55-80B4-45B3-9738-95F14DB80E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7" b="5999"/>
          <a:stretch/>
        </p:blipFill>
        <p:spPr>
          <a:xfrm>
            <a:off x="-8579" y="-1"/>
            <a:ext cx="9152579" cy="3178277"/>
          </a:xfrm>
          <a:prstGeom prst="rect">
            <a:avLst/>
          </a:prstGeom>
        </p:spPr>
      </p:pic>
      <p:sp>
        <p:nvSpPr>
          <p:cNvPr id="9" name="Presentation Title">
            <a:extLst>
              <a:ext uri="{FF2B5EF4-FFF2-40B4-BE49-F238E27FC236}">
                <a16:creationId xmlns:a16="http://schemas.microsoft.com/office/drawing/2014/main" id="{D88B6F79-240D-0348-8B08-0CDCC5E9490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48053" y="0"/>
            <a:ext cx="3910891" cy="12159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solidFill>
                  <a:srgbClr val="F1330D"/>
                </a:solidFill>
                <a:latin typeface="DIN Pro Medium" panose="020B0604020101020102" pitchFamily="34" charset="0"/>
                <a:ea typeface="DIN Condensed" panose="020B0606040000020204" pitchFamily="34" charset="-52"/>
                <a:cs typeface="DIN Pro Medium" panose="020B0604020101020102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Номер слайда">
            <a:extLst>
              <a:ext uri="{FF2B5EF4-FFF2-40B4-BE49-F238E27FC236}">
                <a16:creationId xmlns:a16="http://schemas.microsoft.com/office/drawing/2014/main" id="{44E92C1D-E57F-734A-9588-D492AF7FB3D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7046" y="4803998"/>
            <a:ext cx="864096" cy="294372"/>
          </a:xfrm>
          <a:prstGeom prst="rect">
            <a:avLst/>
          </a:prstGeom>
        </p:spPr>
        <p:txBody>
          <a:bodyPr/>
          <a:lstStyle>
            <a:lvl1pPr algn="l" defTabSz="309563">
              <a:defRPr sz="1313" b="1" cap="all" spc="-26">
                <a:solidFill>
                  <a:srgbClr val="F4A18D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E884236-30DA-4BAF-8BB9-8538029269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864" y="4394682"/>
            <a:ext cx="1971123" cy="6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160535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A4DF55-80B4-45B3-9738-95F14DB80E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7" b="5999"/>
          <a:stretch/>
        </p:blipFill>
        <p:spPr>
          <a:xfrm>
            <a:off x="0" y="0"/>
            <a:ext cx="9152579" cy="3178277"/>
          </a:xfrm>
          <a:prstGeom prst="rect">
            <a:avLst/>
          </a:prstGeom>
        </p:spPr>
      </p:pic>
      <p:sp>
        <p:nvSpPr>
          <p:cNvPr id="9" name="Presentation Title">
            <a:extLst>
              <a:ext uri="{FF2B5EF4-FFF2-40B4-BE49-F238E27FC236}">
                <a16:creationId xmlns:a16="http://schemas.microsoft.com/office/drawing/2014/main" id="{D88B6F79-240D-0348-8B08-0CDCC5E9490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48053" y="0"/>
            <a:ext cx="3910891" cy="12159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solidFill>
                  <a:srgbClr val="F1330D"/>
                </a:solidFill>
                <a:latin typeface="DIN Pro Medium" panose="020B0604020101020102" pitchFamily="34" charset="0"/>
                <a:ea typeface="DIN Condensed" panose="020B0606040000020204" pitchFamily="34" charset="-52"/>
                <a:cs typeface="DIN Pro Medium" panose="020B0604020101020102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Номер слайда">
            <a:extLst>
              <a:ext uri="{FF2B5EF4-FFF2-40B4-BE49-F238E27FC236}">
                <a16:creationId xmlns:a16="http://schemas.microsoft.com/office/drawing/2014/main" id="{44E92C1D-E57F-734A-9588-D492AF7FB3D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7046" y="4803998"/>
            <a:ext cx="864096" cy="294372"/>
          </a:xfrm>
          <a:prstGeom prst="rect">
            <a:avLst/>
          </a:prstGeom>
        </p:spPr>
        <p:txBody>
          <a:bodyPr/>
          <a:lstStyle>
            <a:lvl1pPr algn="l" defTabSz="309563">
              <a:defRPr sz="1313" b="1" cap="all" spc="-26">
                <a:solidFill>
                  <a:srgbClr val="F4A18D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E884236-30DA-4BAF-8BB9-8538029269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864" y="4394682"/>
            <a:ext cx="1971123" cy="6544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920" y="319501"/>
            <a:ext cx="8606840" cy="4778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89566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A4DF55-80B4-45B3-9738-95F14DB80E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7" b="5999"/>
          <a:stretch/>
        </p:blipFill>
        <p:spPr>
          <a:xfrm>
            <a:off x="-8579" y="-1"/>
            <a:ext cx="9152579" cy="3178277"/>
          </a:xfrm>
          <a:prstGeom prst="rect">
            <a:avLst/>
          </a:prstGeom>
        </p:spPr>
      </p:pic>
      <p:pic>
        <p:nvPicPr>
          <p:cNvPr id="31" name="object 5"/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2679700"/>
            <a:ext cx="9144000" cy="2463803"/>
          </a:xfrm>
          <a:prstGeom prst="rect">
            <a:avLst/>
          </a:prstGeom>
        </p:spPr>
      </p:pic>
      <p:sp>
        <p:nvSpPr>
          <p:cNvPr id="9" name="Presentation Title">
            <a:extLst>
              <a:ext uri="{FF2B5EF4-FFF2-40B4-BE49-F238E27FC236}">
                <a16:creationId xmlns:a16="http://schemas.microsoft.com/office/drawing/2014/main" id="{D88B6F79-240D-0348-8B08-0CDCC5E9490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48053" y="0"/>
            <a:ext cx="3910891" cy="12159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solidFill>
                  <a:srgbClr val="F1330D"/>
                </a:solidFill>
                <a:latin typeface="DIN Pro Medium" panose="020B0604020101020102" pitchFamily="34" charset="0"/>
                <a:ea typeface="DIN Condensed" panose="020B0606040000020204" pitchFamily="34" charset="-52"/>
                <a:cs typeface="DIN Pro Medium" panose="020B0604020101020102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Номер слайда">
            <a:extLst>
              <a:ext uri="{FF2B5EF4-FFF2-40B4-BE49-F238E27FC236}">
                <a16:creationId xmlns:a16="http://schemas.microsoft.com/office/drawing/2014/main" id="{44E92C1D-E57F-734A-9588-D492AF7FB3D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7046" y="4803998"/>
            <a:ext cx="864096" cy="294372"/>
          </a:xfrm>
          <a:prstGeom prst="rect">
            <a:avLst/>
          </a:prstGeom>
        </p:spPr>
        <p:txBody>
          <a:bodyPr/>
          <a:lstStyle>
            <a:lvl1pPr algn="l" defTabSz="309563">
              <a:defRPr sz="1313" b="1" cap="all" spc="-26">
                <a:solidFill>
                  <a:srgbClr val="F4A18D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E884236-30DA-4BAF-8BB9-8538029269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864" y="4394682"/>
            <a:ext cx="1971123" cy="6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22378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object 32"/>
          <p:cNvGrpSpPr/>
          <p:nvPr userDrawn="1"/>
        </p:nvGrpSpPr>
        <p:grpSpPr>
          <a:xfrm>
            <a:off x="5689049" y="1193983"/>
            <a:ext cx="3455127" cy="3949373"/>
            <a:chOff x="10387989" y="223764"/>
            <a:chExt cx="9697578" cy="11084792"/>
          </a:xfrm>
        </p:grpSpPr>
        <p:sp>
          <p:nvSpPr>
            <p:cNvPr id="7" name="object 33"/>
            <p:cNvSpPr/>
            <p:nvPr/>
          </p:nvSpPr>
          <p:spPr>
            <a:xfrm>
              <a:off x="18079603" y="10237338"/>
              <a:ext cx="2005964" cy="0"/>
            </a:xfrm>
            <a:custGeom>
              <a:avLst/>
              <a:gdLst/>
              <a:ahLst/>
              <a:cxnLst/>
              <a:rect l="l" t="t" r="r" b="b"/>
              <a:pathLst>
                <a:path w="2005965">
                  <a:moveTo>
                    <a:pt x="2005436" y="0"/>
                  </a:moveTo>
                  <a:lnTo>
                    <a:pt x="0" y="0"/>
                  </a:lnTo>
                </a:path>
              </a:pathLst>
            </a:custGeom>
            <a:ln w="41883">
              <a:solidFill>
                <a:srgbClr val="1741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34"/>
            <p:cNvSpPr/>
            <p:nvPr/>
          </p:nvSpPr>
          <p:spPr>
            <a:xfrm>
              <a:off x="10387989" y="792956"/>
              <a:ext cx="9697085" cy="10515600"/>
            </a:xfrm>
            <a:custGeom>
              <a:avLst/>
              <a:gdLst/>
              <a:ahLst/>
              <a:cxnLst/>
              <a:rect l="l" t="t" r="r" b="b"/>
              <a:pathLst>
                <a:path w="9697085" h="10515600">
                  <a:moveTo>
                    <a:pt x="9697053" y="0"/>
                  </a:moveTo>
                  <a:lnTo>
                    <a:pt x="9585741" y="0"/>
                  </a:lnTo>
                  <a:lnTo>
                    <a:pt x="9534444" y="12700"/>
                  </a:lnTo>
                  <a:lnTo>
                    <a:pt x="9381023" y="12700"/>
                  </a:lnTo>
                  <a:lnTo>
                    <a:pt x="9330084" y="25400"/>
                  </a:lnTo>
                  <a:lnTo>
                    <a:pt x="9228588" y="25400"/>
                  </a:lnTo>
                  <a:lnTo>
                    <a:pt x="9178058" y="38100"/>
                  </a:lnTo>
                  <a:lnTo>
                    <a:pt x="9127691" y="38100"/>
                  </a:lnTo>
                  <a:lnTo>
                    <a:pt x="9027501" y="63500"/>
                  </a:lnTo>
                  <a:lnTo>
                    <a:pt x="8977703" y="63500"/>
                  </a:lnTo>
                  <a:lnTo>
                    <a:pt x="8878772" y="88900"/>
                  </a:lnTo>
                  <a:lnTo>
                    <a:pt x="8829665" y="88900"/>
                  </a:lnTo>
                  <a:lnTo>
                    <a:pt x="8400862" y="203200"/>
                  </a:lnTo>
                  <a:lnTo>
                    <a:pt x="8354925" y="228600"/>
                  </a:lnTo>
                  <a:lnTo>
                    <a:pt x="8264236" y="254000"/>
                  </a:lnTo>
                  <a:lnTo>
                    <a:pt x="8219511" y="279400"/>
                  </a:lnTo>
                  <a:lnTo>
                    <a:pt x="8131367" y="304800"/>
                  </a:lnTo>
                  <a:lnTo>
                    <a:pt x="8045052" y="355600"/>
                  </a:lnTo>
                  <a:lnTo>
                    <a:pt x="8002615" y="368300"/>
                  </a:lnTo>
                  <a:lnTo>
                    <a:pt x="7919246" y="419100"/>
                  </a:lnTo>
                  <a:lnTo>
                    <a:pt x="7833411" y="469900"/>
                  </a:lnTo>
                  <a:lnTo>
                    <a:pt x="7790898" y="482600"/>
                  </a:lnTo>
                  <a:lnTo>
                    <a:pt x="7706637" y="533400"/>
                  </a:lnTo>
                  <a:lnTo>
                    <a:pt x="7664873" y="571500"/>
                  </a:lnTo>
                  <a:lnTo>
                    <a:pt x="7418898" y="723900"/>
                  </a:lnTo>
                  <a:lnTo>
                    <a:pt x="7378593" y="762000"/>
                  </a:lnTo>
                  <a:lnTo>
                    <a:pt x="7258693" y="838200"/>
                  </a:lnTo>
                  <a:lnTo>
                    <a:pt x="7219038" y="876300"/>
                  </a:lnTo>
                  <a:lnTo>
                    <a:pt x="7140145" y="927100"/>
                  </a:lnTo>
                  <a:lnTo>
                    <a:pt x="7100890" y="965200"/>
                  </a:lnTo>
                  <a:lnTo>
                    <a:pt x="7022722" y="1016000"/>
                  </a:lnTo>
                  <a:lnTo>
                    <a:pt x="6983793" y="1054100"/>
                  </a:lnTo>
                  <a:lnTo>
                    <a:pt x="6944956" y="1079500"/>
                  </a:lnTo>
                  <a:lnTo>
                    <a:pt x="6906202" y="1117600"/>
                  </a:lnTo>
                  <a:lnTo>
                    <a:pt x="6828911" y="1168400"/>
                  </a:lnTo>
                  <a:lnTo>
                    <a:pt x="6790358" y="1206500"/>
                  </a:lnTo>
                  <a:lnTo>
                    <a:pt x="6751855" y="1231900"/>
                  </a:lnTo>
                  <a:lnTo>
                    <a:pt x="6713394" y="1270000"/>
                  </a:lnTo>
                  <a:lnTo>
                    <a:pt x="6674967" y="1295400"/>
                  </a:lnTo>
                  <a:lnTo>
                    <a:pt x="6636565" y="1333500"/>
                  </a:lnTo>
                  <a:lnTo>
                    <a:pt x="6483044" y="1447800"/>
                  </a:lnTo>
                  <a:lnTo>
                    <a:pt x="6444644" y="1485900"/>
                  </a:lnTo>
                  <a:lnTo>
                    <a:pt x="6406219" y="1511300"/>
                  </a:lnTo>
                  <a:lnTo>
                    <a:pt x="6367762" y="1549400"/>
                  </a:lnTo>
                  <a:lnTo>
                    <a:pt x="6290714" y="1600200"/>
                  </a:lnTo>
                  <a:lnTo>
                    <a:pt x="6252108" y="1638300"/>
                  </a:lnTo>
                  <a:lnTo>
                    <a:pt x="6213436" y="1663700"/>
                  </a:lnTo>
                  <a:lnTo>
                    <a:pt x="6174689" y="1701800"/>
                  </a:lnTo>
                  <a:lnTo>
                    <a:pt x="6096938" y="1752600"/>
                  </a:lnTo>
                  <a:lnTo>
                    <a:pt x="6057918" y="1790700"/>
                  </a:lnTo>
                  <a:lnTo>
                    <a:pt x="5979546" y="1841500"/>
                  </a:lnTo>
                  <a:lnTo>
                    <a:pt x="5940178" y="1879600"/>
                  </a:lnTo>
                  <a:lnTo>
                    <a:pt x="5861034" y="1930400"/>
                  </a:lnTo>
                  <a:lnTo>
                    <a:pt x="5821243" y="1968500"/>
                  </a:lnTo>
                  <a:lnTo>
                    <a:pt x="5660416" y="2070100"/>
                  </a:lnTo>
                  <a:lnTo>
                    <a:pt x="5619753" y="2108200"/>
                  </a:lnTo>
                  <a:lnTo>
                    <a:pt x="5413282" y="2235200"/>
                  </a:lnTo>
                  <a:lnTo>
                    <a:pt x="5200790" y="2362200"/>
                  </a:lnTo>
                  <a:lnTo>
                    <a:pt x="5157478" y="2374900"/>
                  </a:lnTo>
                  <a:lnTo>
                    <a:pt x="5025763" y="2451100"/>
                  </a:lnTo>
                  <a:lnTo>
                    <a:pt x="4981237" y="2463800"/>
                  </a:lnTo>
                  <a:lnTo>
                    <a:pt x="4936388" y="2489200"/>
                  </a:lnTo>
                  <a:lnTo>
                    <a:pt x="4891206" y="2501900"/>
                  </a:lnTo>
                  <a:lnTo>
                    <a:pt x="4799812" y="2552700"/>
                  </a:lnTo>
                  <a:lnTo>
                    <a:pt x="4706989" y="2578100"/>
                  </a:lnTo>
                  <a:lnTo>
                    <a:pt x="4660021" y="2603500"/>
                  </a:lnTo>
                  <a:lnTo>
                    <a:pt x="4564929" y="2628900"/>
                  </a:lnTo>
                  <a:lnTo>
                    <a:pt x="4515900" y="2654300"/>
                  </a:lnTo>
                  <a:lnTo>
                    <a:pt x="4067505" y="2768600"/>
                  </a:lnTo>
                  <a:lnTo>
                    <a:pt x="4017100" y="2768600"/>
                  </a:lnTo>
                  <a:lnTo>
                    <a:pt x="3865613" y="2806700"/>
                  </a:lnTo>
                  <a:lnTo>
                    <a:pt x="3815259" y="2806700"/>
                  </a:lnTo>
                  <a:lnTo>
                    <a:pt x="3714901" y="2832100"/>
                  </a:lnTo>
                  <a:lnTo>
                    <a:pt x="3664902" y="2832100"/>
                  </a:lnTo>
                  <a:lnTo>
                    <a:pt x="3565276" y="2857500"/>
                  </a:lnTo>
                  <a:lnTo>
                    <a:pt x="3416803" y="2882900"/>
                  </a:lnTo>
                  <a:lnTo>
                    <a:pt x="3367579" y="2882900"/>
                  </a:lnTo>
                  <a:lnTo>
                    <a:pt x="3269546" y="2908300"/>
                  </a:lnTo>
                  <a:lnTo>
                    <a:pt x="3220742" y="2908300"/>
                  </a:lnTo>
                  <a:lnTo>
                    <a:pt x="3075210" y="2946400"/>
                  </a:lnTo>
                  <a:lnTo>
                    <a:pt x="3027001" y="2946400"/>
                  </a:lnTo>
                  <a:lnTo>
                    <a:pt x="2883310" y="2984500"/>
                  </a:lnTo>
                  <a:lnTo>
                    <a:pt x="2835733" y="2984500"/>
                  </a:lnTo>
                  <a:lnTo>
                    <a:pt x="2369401" y="3111500"/>
                  </a:lnTo>
                  <a:lnTo>
                    <a:pt x="2323764" y="3136900"/>
                  </a:lnTo>
                  <a:lnTo>
                    <a:pt x="2188010" y="3175000"/>
                  </a:lnTo>
                  <a:lnTo>
                    <a:pt x="2143152" y="3200400"/>
                  </a:lnTo>
                  <a:lnTo>
                    <a:pt x="2098494" y="3213100"/>
                  </a:lnTo>
                  <a:lnTo>
                    <a:pt x="2054039" y="3238500"/>
                  </a:lnTo>
                  <a:lnTo>
                    <a:pt x="2009790" y="3251200"/>
                  </a:lnTo>
                  <a:lnTo>
                    <a:pt x="1878298" y="3327400"/>
                  </a:lnTo>
                  <a:lnTo>
                    <a:pt x="1834895" y="3340100"/>
                  </a:lnTo>
                  <a:lnTo>
                    <a:pt x="1706000" y="3416300"/>
                  </a:lnTo>
                  <a:lnTo>
                    <a:pt x="1663481" y="3454400"/>
                  </a:lnTo>
                  <a:lnTo>
                    <a:pt x="1579127" y="3505200"/>
                  </a:lnTo>
                  <a:lnTo>
                    <a:pt x="1537297" y="3543300"/>
                  </a:lnTo>
                  <a:lnTo>
                    <a:pt x="1495702" y="3568700"/>
                  </a:lnTo>
                  <a:lnTo>
                    <a:pt x="1454343" y="3606800"/>
                  </a:lnTo>
                  <a:lnTo>
                    <a:pt x="1413224" y="3632200"/>
                  </a:lnTo>
                  <a:lnTo>
                    <a:pt x="1374461" y="3670300"/>
                  </a:lnTo>
                  <a:lnTo>
                    <a:pt x="1336287" y="3695700"/>
                  </a:lnTo>
                  <a:lnTo>
                    <a:pt x="1298700" y="3733800"/>
                  </a:lnTo>
                  <a:lnTo>
                    <a:pt x="1261698" y="3771900"/>
                  </a:lnTo>
                  <a:lnTo>
                    <a:pt x="1225279" y="3810000"/>
                  </a:lnTo>
                  <a:lnTo>
                    <a:pt x="1189441" y="3835400"/>
                  </a:lnTo>
                  <a:lnTo>
                    <a:pt x="1154184" y="3873500"/>
                  </a:lnTo>
                  <a:lnTo>
                    <a:pt x="1119504" y="3911600"/>
                  </a:lnTo>
                  <a:lnTo>
                    <a:pt x="1085400" y="3949700"/>
                  </a:lnTo>
                  <a:lnTo>
                    <a:pt x="1051871" y="3987800"/>
                  </a:lnTo>
                  <a:lnTo>
                    <a:pt x="1018915" y="4025900"/>
                  </a:lnTo>
                  <a:lnTo>
                    <a:pt x="986529" y="4064000"/>
                  </a:lnTo>
                  <a:lnTo>
                    <a:pt x="954712" y="4102100"/>
                  </a:lnTo>
                  <a:lnTo>
                    <a:pt x="923463" y="4140200"/>
                  </a:lnTo>
                  <a:lnTo>
                    <a:pt x="892780" y="4178300"/>
                  </a:lnTo>
                  <a:lnTo>
                    <a:pt x="862660" y="4229100"/>
                  </a:lnTo>
                  <a:lnTo>
                    <a:pt x="833102" y="4267200"/>
                  </a:lnTo>
                  <a:lnTo>
                    <a:pt x="804105" y="4305300"/>
                  </a:lnTo>
                  <a:lnTo>
                    <a:pt x="775666" y="4343400"/>
                  </a:lnTo>
                  <a:lnTo>
                    <a:pt x="747783" y="4394200"/>
                  </a:lnTo>
                  <a:lnTo>
                    <a:pt x="720456" y="4432300"/>
                  </a:lnTo>
                  <a:lnTo>
                    <a:pt x="693682" y="4470400"/>
                  </a:lnTo>
                  <a:lnTo>
                    <a:pt x="667459" y="4521200"/>
                  </a:lnTo>
                  <a:lnTo>
                    <a:pt x="641785" y="4559300"/>
                  </a:lnTo>
                  <a:lnTo>
                    <a:pt x="616660" y="4610100"/>
                  </a:lnTo>
                  <a:lnTo>
                    <a:pt x="592081" y="4648200"/>
                  </a:lnTo>
                  <a:lnTo>
                    <a:pt x="568046" y="4699000"/>
                  </a:lnTo>
                  <a:lnTo>
                    <a:pt x="544553" y="4737100"/>
                  </a:lnTo>
                  <a:lnTo>
                    <a:pt x="521602" y="4787900"/>
                  </a:lnTo>
                  <a:lnTo>
                    <a:pt x="499189" y="4826000"/>
                  </a:lnTo>
                  <a:lnTo>
                    <a:pt x="477313" y="4876800"/>
                  </a:lnTo>
                  <a:lnTo>
                    <a:pt x="455973" y="4927600"/>
                  </a:lnTo>
                  <a:lnTo>
                    <a:pt x="435167" y="4965700"/>
                  </a:lnTo>
                  <a:lnTo>
                    <a:pt x="414892" y="5016500"/>
                  </a:lnTo>
                  <a:lnTo>
                    <a:pt x="395148" y="5054600"/>
                  </a:lnTo>
                  <a:lnTo>
                    <a:pt x="375932" y="5105400"/>
                  </a:lnTo>
                  <a:lnTo>
                    <a:pt x="357243" y="5156200"/>
                  </a:lnTo>
                  <a:lnTo>
                    <a:pt x="339078" y="5207000"/>
                  </a:lnTo>
                  <a:lnTo>
                    <a:pt x="321437" y="5245100"/>
                  </a:lnTo>
                  <a:lnTo>
                    <a:pt x="304316" y="5295900"/>
                  </a:lnTo>
                  <a:lnTo>
                    <a:pt x="287716" y="5346700"/>
                  </a:lnTo>
                  <a:lnTo>
                    <a:pt x="271633" y="5397500"/>
                  </a:lnTo>
                  <a:lnTo>
                    <a:pt x="256066" y="5435600"/>
                  </a:lnTo>
                  <a:lnTo>
                    <a:pt x="241630" y="5486400"/>
                  </a:lnTo>
                  <a:lnTo>
                    <a:pt x="227609" y="5537200"/>
                  </a:lnTo>
                  <a:lnTo>
                    <a:pt x="214003" y="5575300"/>
                  </a:lnTo>
                  <a:lnTo>
                    <a:pt x="200813" y="5626100"/>
                  </a:lnTo>
                  <a:lnTo>
                    <a:pt x="188039" y="5676900"/>
                  </a:lnTo>
                  <a:lnTo>
                    <a:pt x="175680" y="5715000"/>
                  </a:lnTo>
                  <a:lnTo>
                    <a:pt x="163739" y="5765800"/>
                  </a:lnTo>
                  <a:lnTo>
                    <a:pt x="152214" y="5816600"/>
                  </a:lnTo>
                  <a:lnTo>
                    <a:pt x="141106" y="5867400"/>
                  </a:lnTo>
                  <a:lnTo>
                    <a:pt x="130417" y="5905500"/>
                  </a:lnTo>
                  <a:lnTo>
                    <a:pt x="120145" y="5956300"/>
                  </a:lnTo>
                  <a:lnTo>
                    <a:pt x="110292" y="6007100"/>
                  </a:lnTo>
                  <a:lnTo>
                    <a:pt x="100857" y="6057900"/>
                  </a:lnTo>
                  <a:lnTo>
                    <a:pt x="91842" y="6096000"/>
                  </a:lnTo>
                  <a:lnTo>
                    <a:pt x="83246" y="6146800"/>
                  </a:lnTo>
                  <a:lnTo>
                    <a:pt x="75070" y="6197600"/>
                  </a:lnTo>
                  <a:lnTo>
                    <a:pt x="67314" y="6248400"/>
                  </a:lnTo>
                  <a:lnTo>
                    <a:pt x="59979" y="6299200"/>
                  </a:lnTo>
                  <a:lnTo>
                    <a:pt x="53065" y="6350000"/>
                  </a:lnTo>
                  <a:lnTo>
                    <a:pt x="46573" y="6388100"/>
                  </a:lnTo>
                  <a:lnTo>
                    <a:pt x="40502" y="6438900"/>
                  </a:lnTo>
                  <a:lnTo>
                    <a:pt x="34853" y="6489700"/>
                  </a:lnTo>
                  <a:lnTo>
                    <a:pt x="29627" y="6540500"/>
                  </a:lnTo>
                  <a:lnTo>
                    <a:pt x="24824" y="6591300"/>
                  </a:lnTo>
                  <a:lnTo>
                    <a:pt x="20443" y="6642100"/>
                  </a:lnTo>
                  <a:lnTo>
                    <a:pt x="16487" y="6692900"/>
                  </a:lnTo>
                  <a:lnTo>
                    <a:pt x="12954" y="6743700"/>
                  </a:lnTo>
                  <a:lnTo>
                    <a:pt x="9846" y="6781800"/>
                  </a:lnTo>
                  <a:lnTo>
                    <a:pt x="7162" y="6832600"/>
                  </a:lnTo>
                  <a:lnTo>
                    <a:pt x="4903" y="6883400"/>
                  </a:lnTo>
                  <a:lnTo>
                    <a:pt x="3070" y="6934200"/>
                  </a:lnTo>
                  <a:lnTo>
                    <a:pt x="1663" y="6985000"/>
                  </a:lnTo>
                  <a:lnTo>
                    <a:pt x="682" y="7035800"/>
                  </a:lnTo>
                  <a:lnTo>
                    <a:pt x="127" y="7086600"/>
                  </a:lnTo>
                  <a:lnTo>
                    <a:pt x="0" y="7137400"/>
                  </a:lnTo>
                  <a:lnTo>
                    <a:pt x="299" y="7188200"/>
                  </a:lnTo>
                  <a:lnTo>
                    <a:pt x="1026" y="7239000"/>
                  </a:lnTo>
                  <a:lnTo>
                    <a:pt x="2181" y="7289800"/>
                  </a:lnTo>
                  <a:lnTo>
                    <a:pt x="3765" y="7327900"/>
                  </a:lnTo>
                  <a:lnTo>
                    <a:pt x="5777" y="7378700"/>
                  </a:lnTo>
                  <a:lnTo>
                    <a:pt x="8219" y="7429500"/>
                  </a:lnTo>
                  <a:lnTo>
                    <a:pt x="11090" y="7480300"/>
                  </a:lnTo>
                  <a:lnTo>
                    <a:pt x="14391" y="7531100"/>
                  </a:lnTo>
                  <a:lnTo>
                    <a:pt x="18122" y="7581900"/>
                  </a:lnTo>
                  <a:lnTo>
                    <a:pt x="22283" y="7632700"/>
                  </a:lnTo>
                  <a:lnTo>
                    <a:pt x="26876" y="7683500"/>
                  </a:lnTo>
                  <a:lnTo>
                    <a:pt x="31900" y="7734300"/>
                  </a:lnTo>
                  <a:lnTo>
                    <a:pt x="37356" y="7785100"/>
                  </a:lnTo>
                  <a:lnTo>
                    <a:pt x="43243" y="7823200"/>
                  </a:lnTo>
                  <a:lnTo>
                    <a:pt x="49564" y="7874000"/>
                  </a:lnTo>
                  <a:lnTo>
                    <a:pt x="56317" y="7924800"/>
                  </a:lnTo>
                  <a:lnTo>
                    <a:pt x="63503" y="7975600"/>
                  </a:lnTo>
                  <a:lnTo>
                    <a:pt x="71123" y="8026400"/>
                  </a:lnTo>
                  <a:lnTo>
                    <a:pt x="79176" y="8077200"/>
                  </a:lnTo>
                  <a:lnTo>
                    <a:pt x="87664" y="8128000"/>
                  </a:lnTo>
                  <a:lnTo>
                    <a:pt x="96587" y="8166100"/>
                  </a:lnTo>
                  <a:lnTo>
                    <a:pt x="105944" y="8216900"/>
                  </a:lnTo>
                  <a:lnTo>
                    <a:pt x="115737" y="8267700"/>
                  </a:lnTo>
                  <a:lnTo>
                    <a:pt x="125966" y="8318500"/>
                  </a:lnTo>
                  <a:lnTo>
                    <a:pt x="136631" y="8369300"/>
                  </a:lnTo>
                  <a:lnTo>
                    <a:pt x="147733" y="8420100"/>
                  </a:lnTo>
                  <a:lnTo>
                    <a:pt x="159271" y="8458200"/>
                  </a:lnTo>
                  <a:lnTo>
                    <a:pt x="171246" y="8509000"/>
                  </a:lnTo>
                  <a:lnTo>
                    <a:pt x="183659" y="8559800"/>
                  </a:lnTo>
                  <a:lnTo>
                    <a:pt x="196511" y="8610600"/>
                  </a:lnTo>
                  <a:lnTo>
                    <a:pt x="209800" y="8648700"/>
                  </a:lnTo>
                  <a:lnTo>
                    <a:pt x="223528" y="8699500"/>
                  </a:lnTo>
                  <a:lnTo>
                    <a:pt x="237695" y="8750300"/>
                  </a:lnTo>
                  <a:lnTo>
                    <a:pt x="252302" y="8788400"/>
                  </a:lnTo>
                  <a:lnTo>
                    <a:pt x="267349" y="8839200"/>
                  </a:lnTo>
                  <a:lnTo>
                    <a:pt x="282835" y="8890000"/>
                  </a:lnTo>
                  <a:lnTo>
                    <a:pt x="298763" y="8928100"/>
                  </a:lnTo>
                  <a:lnTo>
                    <a:pt x="315131" y="8978900"/>
                  </a:lnTo>
                  <a:lnTo>
                    <a:pt x="331940" y="9029700"/>
                  </a:lnTo>
                  <a:lnTo>
                    <a:pt x="349192" y="9067800"/>
                  </a:lnTo>
                  <a:lnTo>
                    <a:pt x="366885" y="9118600"/>
                  </a:lnTo>
                  <a:lnTo>
                    <a:pt x="385020" y="9156700"/>
                  </a:lnTo>
                  <a:lnTo>
                    <a:pt x="403599" y="9207500"/>
                  </a:lnTo>
                  <a:lnTo>
                    <a:pt x="422620" y="9245600"/>
                  </a:lnTo>
                  <a:lnTo>
                    <a:pt x="442085" y="9296400"/>
                  </a:lnTo>
                  <a:lnTo>
                    <a:pt x="461994" y="9334500"/>
                  </a:lnTo>
                  <a:lnTo>
                    <a:pt x="482347" y="9385300"/>
                  </a:lnTo>
                  <a:lnTo>
                    <a:pt x="503145" y="9423400"/>
                  </a:lnTo>
                  <a:lnTo>
                    <a:pt x="524388" y="9474200"/>
                  </a:lnTo>
                  <a:lnTo>
                    <a:pt x="546076" y="9512300"/>
                  </a:lnTo>
                  <a:lnTo>
                    <a:pt x="568210" y="9563100"/>
                  </a:lnTo>
                  <a:lnTo>
                    <a:pt x="590790" y="9601200"/>
                  </a:lnTo>
                  <a:lnTo>
                    <a:pt x="613816" y="9639300"/>
                  </a:lnTo>
                  <a:lnTo>
                    <a:pt x="637290" y="9690100"/>
                  </a:lnTo>
                  <a:lnTo>
                    <a:pt x="670625" y="9740900"/>
                  </a:lnTo>
                  <a:lnTo>
                    <a:pt x="705242" y="9804400"/>
                  </a:lnTo>
                  <a:lnTo>
                    <a:pt x="741127" y="9855200"/>
                  </a:lnTo>
                  <a:lnTo>
                    <a:pt x="778267" y="9906000"/>
                  </a:lnTo>
                  <a:lnTo>
                    <a:pt x="816649" y="9969500"/>
                  </a:lnTo>
                  <a:lnTo>
                    <a:pt x="856260" y="10020300"/>
                  </a:lnTo>
                  <a:lnTo>
                    <a:pt x="897087" y="10071100"/>
                  </a:lnTo>
                  <a:lnTo>
                    <a:pt x="939116" y="10134600"/>
                  </a:lnTo>
                  <a:lnTo>
                    <a:pt x="982336" y="10185400"/>
                  </a:lnTo>
                  <a:lnTo>
                    <a:pt x="1026732" y="10236200"/>
                  </a:lnTo>
                  <a:lnTo>
                    <a:pt x="1072291" y="10287000"/>
                  </a:lnTo>
                  <a:lnTo>
                    <a:pt x="1119001" y="10337800"/>
                  </a:lnTo>
                  <a:lnTo>
                    <a:pt x="1166849" y="10388600"/>
                  </a:lnTo>
                  <a:lnTo>
                    <a:pt x="1215821" y="10439400"/>
                  </a:lnTo>
                  <a:lnTo>
                    <a:pt x="1265904" y="10490200"/>
                  </a:lnTo>
                  <a:lnTo>
                    <a:pt x="1302036" y="10515600"/>
                  </a:lnTo>
                  <a:lnTo>
                    <a:pt x="9697053" y="10515600"/>
                  </a:lnTo>
                  <a:lnTo>
                    <a:pt x="9697053" y="0"/>
                  </a:lnTo>
                  <a:close/>
                </a:path>
              </a:pathLst>
            </a:custGeom>
            <a:solidFill>
              <a:srgbClr val="FF00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3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687678" y="2101056"/>
              <a:ext cx="9397364" cy="9207500"/>
            </a:xfrm>
            <a:prstGeom prst="rect">
              <a:avLst/>
            </a:prstGeom>
          </p:spPr>
        </p:pic>
        <p:pic>
          <p:nvPicPr>
            <p:cNvPr id="14" name="object 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49005" y="223764"/>
              <a:ext cx="4130584" cy="5317843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A4DF55-80B4-45B3-9738-95F14DB80E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7" b="5999"/>
          <a:stretch/>
        </p:blipFill>
        <p:spPr>
          <a:xfrm>
            <a:off x="-8579" y="-1"/>
            <a:ext cx="9152579" cy="3178277"/>
          </a:xfrm>
          <a:prstGeom prst="rect">
            <a:avLst/>
          </a:prstGeom>
        </p:spPr>
      </p:pic>
      <p:sp>
        <p:nvSpPr>
          <p:cNvPr id="9" name="Presentation Title">
            <a:extLst>
              <a:ext uri="{FF2B5EF4-FFF2-40B4-BE49-F238E27FC236}">
                <a16:creationId xmlns:a16="http://schemas.microsoft.com/office/drawing/2014/main" id="{D88B6F79-240D-0348-8B08-0CDCC5E9490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48053" y="0"/>
            <a:ext cx="3910891" cy="12159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solidFill>
                  <a:srgbClr val="F1330D"/>
                </a:solidFill>
                <a:latin typeface="DIN Pro Medium" panose="020B0604020101020102" pitchFamily="34" charset="0"/>
                <a:ea typeface="DIN Condensed" panose="020B0606040000020204" pitchFamily="34" charset="-52"/>
                <a:cs typeface="DIN Pro Medium" panose="020B0604020101020102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Номер слайда">
            <a:extLst>
              <a:ext uri="{FF2B5EF4-FFF2-40B4-BE49-F238E27FC236}">
                <a16:creationId xmlns:a16="http://schemas.microsoft.com/office/drawing/2014/main" id="{44E92C1D-E57F-734A-9588-D492AF7FB3D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7046" y="4803998"/>
            <a:ext cx="864096" cy="294372"/>
          </a:xfrm>
          <a:prstGeom prst="rect">
            <a:avLst/>
          </a:prstGeom>
        </p:spPr>
        <p:txBody>
          <a:bodyPr/>
          <a:lstStyle>
            <a:lvl1pPr algn="l" defTabSz="309563">
              <a:defRPr sz="1313" b="1" cap="all" spc="-26">
                <a:solidFill>
                  <a:srgbClr val="F4A18D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E884236-30DA-4BAF-8BB9-8538029269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864" y="4394682"/>
            <a:ext cx="1971123" cy="6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799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42" y="-69850"/>
            <a:ext cx="8539507" cy="487384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A4DF55-80B4-45B3-9738-95F14DB80E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7" b="5999"/>
          <a:stretch/>
        </p:blipFill>
        <p:spPr>
          <a:xfrm>
            <a:off x="-8579" y="-1"/>
            <a:ext cx="9152579" cy="3178277"/>
          </a:xfrm>
          <a:prstGeom prst="rect">
            <a:avLst/>
          </a:prstGeom>
        </p:spPr>
      </p:pic>
      <p:sp>
        <p:nvSpPr>
          <p:cNvPr id="9" name="Presentation Title">
            <a:extLst>
              <a:ext uri="{FF2B5EF4-FFF2-40B4-BE49-F238E27FC236}">
                <a16:creationId xmlns:a16="http://schemas.microsoft.com/office/drawing/2014/main" id="{D88B6F79-240D-0348-8B08-0CDCC5E9490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48053" y="0"/>
            <a:ext cx="3910891" cy="12159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solidFill>
                  <a:srgbClr val="F1330D"/>
                </a:solidFill>
                <a:latin typeface="DIN Pro Medium" panose="020B0604020101020102" pitchFamily="34" charset="0"/>
                <a:ea typeface="DIN Condensed" panose="020B0606040000020204" pitchFamily="34" charset="-52"/>
                <a:cs typeface="DIN Pro Medium" panose="020B0604020101020102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Номер слайда">
            <a:extLst>
              <a:ext uri="{FF2B5EF4-FFF2-40B4-BE49-F238E27FC236}">
                <a16:creationId xmlns:a16="http://schemas.microsoft.com/office/drawing/2014/main" id="{44E92C1D-E57F-734A-9588-D492AF7FB3D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7046" y="4803998"/>
            <a:ext cx="864096" cy="294372"/>
          </a:xfrm>
          <a:prstGeom prst="rect">
            <a:avLst/>
          </a:prstGeom>
        </p:spPr>
        <p:txBody>
          <a:bodyPr/>
          <a:lstStyle>
            <a:lvl1pPr algn="l" defTabSz="309563">
              <a:defRPr sz="1313" b="1" cap="all" spc="-26">
                <a:solidFill>
                  <a:srgbClr val="F4A18D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E884236-30DA-4BAF-8BB9-8538029269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864" y="4394682"/>
            <a:ext cx="1971123" cy="6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06868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6" r="54632" b="5457"/>
          <a:stretch/>
        </p:blipFill>
        <p:spPr>
          <a:xfrm flipH="1">
            <a:off x="-116531" y="1705583"/>
            <a:ext cx="1772461" cy="343710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A4DF55-80B4-45B3-9738-95F14DB80E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7" b="5999"/>
          <a:stretch/>
        </p:blipFill>
        <p:spPr>
          <a:xfrm>
            <a:off x="-8579" y="-1"/>
            <a:ext cx="9152579" cy="3178277"/>
          </a:xfrm>
          <a:prstGeom prst="rect">
            <a:avLst/>
          </a:prstGeom>
        </p:spPr>
      </p:pic>
      <p:sp>
        <p:nvSpPr>
          <p:cNvPr id="9" name="Presentation Title">
            <a:extLst>
              <a:ext uri="{FF2B5EF4-FFF2-40B4-BE49-F238E27FC236}">
                <a16:creationId xmlns:a16="http://schemas.microsoft.com/office/drawing/2014/main" id="{D88B6F79-240D-0348-8B08-0CDCC5E9490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48053" y="0"/>
            <a:ext cx="3910891" cy="12159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solidFill>
                  <a:srgbClr val="F1330D"/>
                </a:solidFill>
                <a:latin typeface="DIN Pro Medium" panose="020B0604020101020102" pitchFamily="34" charset="0"/>
                <a:ea typeface="DIN Condensed" panose="020B0606040000020204" pitchFamily="34" charset="-52"/>
                <a:cs typeface="DIN Pro Medium" panose="020B0604020101020102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Номер слайда">
            <a:extLst>
              <a:ext uri="{FF2B5EF4-FFF2-40B4-BE49-F238E27FC236}">
                <a16:creationId xmlns:a16="http://schemas.microsoft.com/office/drawing/2014/main" id="{44E92C1D-E57F-734A-9588-D492AF7FB3D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7046" y="4803998"/>
            <a:ext cx="864096" cy="294372"/>
          </a:xfrm>
          <a:prstGeom prst="rect">
            <a:avLst/>
          </a:prstGeom>
        </p:spPr>
        <p:txBody>
          <a:bodyPr/>
          <a:lstStyle>
            <a:lvl1pPr algn="l" defTabSz="309563">
              <a:defRPr sz="1313" b="1" cap="all" spc="-26">
                <a:solidFill>
                  <a:srgbClr val="F4A18D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E884236-30DA-4BAF-8BB9-8538029269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864" y="4394682"/>
            <a:ext cx="1971123" cy="6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98677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8952"/>
            <a:ext cx="10806984" cy="720279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A4DF55-80B4-45B3-9738-95F14DB80E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7" b="5999"/>
          <a:stretch/>
        </p:blipFill>
        <p:spPr>
          <a:xfrm>
            <a:off x="-8579" y="-1"/>
            <a:ext cx="9152579" cy="3178277"/>
          </a:xfrm>
          <a:prstGeom prst="rect">
            <a:avLst/>
          </a:prstGeom>
        </p:spPr>
      </p:pic>
      <p:sp>
        <p:nvSpPr>
          <p:cNvPr id="9" name="Presentation Title">
            <a:extLst>
              <a:ext uri="{FF2B5EF4-FFF2-40B4-BE49-F238E27FC236}">
                <a16:creationId xmlns:a16="http://schemas.microsoft.com/office/drawing/2014/main" id="{D88B6F79-240D-0348-8B08-0CDCC5E94908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248053" y="0"/>
            <a:ext cx="3910891" cy="121598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solidFill>
                  <a:srgbClr val="F1330D"/>
                </a:solidFill>
                <a:latin typeface="DIN Pro Medium" panose="020B0604020101020102" pitchFamily="34" charset="0"/>
                <a:ea typeface="DIN Condensed" panose="020B0606040000020204" pitchFamily="34" charset="-52"/>
                <a:cs typeface="DIN Pro Medium" panose="020B0604020101020102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Номер слайда">
            <a:extLst>
              <a:ext uri="{FF2B5EF4-FFF2-40B4-BE49-F238E27FC236}">
                <a16:creationId xmlns:a16="http://schemas.microsoft.com/office/drawing/2014/main" id="{44E92C1D-E57F-734A-9588-D492AF7FB3D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7046" y="4803998"/>
            <a:ext cx="864096" cy="294372"/>
          </a:xfrm>
          <a:prstGeom prst="rect">
            <a:avLst/>
          </a:prstGeom>
        </p:spPr>
        <p:txBody>
          <a:bodyPr/>
          <a:lstStyle>
            <a:lvl1pPr algn="l" defTabSz="309563">
              <a:defRPr sz="1313" b="1" cap="all" spc="-26">
                <a:solidFill>
                  <a:srgbClr val="F4A18D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fld id="{86CB4B4D-7CA3-9044-876B-883B54F8677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E884236-30DA-4BAF-8BB9-8538029269B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864" y="4394682"/>
            <a:ext cx="1971123" cy="65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3666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5" r:id="rId2"/>
    <p:sldLayoutId id="2147483675" r:id="rId3"/>
    <p:sldLayoutId id="2147483674" r:id="rId4"/>
    <p:sldLayoutId id="2147483673" r:id="rId5"/>
    <p:sldLayoutId id="2147483670" r:id="rId6"/>
    <p:sldLayoutId id="2147483671" r:id="rId7"/>
    <p:sldLayoutId id="2147483672" r:id="rId8"/>
    <p:sldLayoutId id="2147483667" r:id="rId9"/>
    <p:sldLayoutId id="2147483668" r:id="rId10"/>
    <p:sldLayoutId id="2147483669" r:id="rId11"/>
    <p:sldLayoutId id="2147483663" r:id="rId12"/>
    <p:sldLayoutId id="2147483664" r:id="rId13"/>
    <p:sldLayoutId id="2147483666" r:id="rId14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7" y="0"/>
            <a:ext cx="9101205" cy="5143500"/>
          </a:xfrm>
          <a:prstGeom prst="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935F35CF-981E-40CF-B7C5-7A03D3B9C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1341465"/>
            <a:ext cx="6336704" cy="3024336"/>
          </a:xfrm>
        </p:spPr>
        <p:txBody>
          <a:bodyPr/>
          <a:lstStyle/>
          <a:p>
            <a:r>
              <a:rPr lang="ru-RU" sz="5500" dirty="0"/>
              <a:t>УРОК</a:t>
            </a:r>
            <a:br>
              <a:rPr lang="ru-RU" sz="5500" dirty="0"/>
            </a:br>
            <a:r>
              <a:rPr lang="ru-RU" sz="5500" dirty="0"/>
              <a:t>КАЧЕСТВА</a:t>
            </a:r>
            <a:br>
              <a:rPr lang="ru-RU" sz="5500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1" y="3693373"/>
            <a:ext cx="3705726" cy="123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060612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124D7817-6D27-4259-958D-C1099CEB7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53" y="0"/>
            <a:ext cx="4413324" cy="1215980"/>
          </a:xfrm>
        </p:spPr>
        <p:txBody>
          <a:bodyPr>
            <a:normAutofit/>
          </a:bodyPr>
          <a:lstStyle/>
          <a:p>
            <a:r>
              <a:rPr lang="ru-RU" dirty="0"/>
              <a:t>РОСКАЧЕСТВО                      В ИНФОПРОСТРАНСТВЕ</a:t>
            </a:r>
          </a:p>
        </p:txBody>
      </p:sp>
      <p:sp>
        <p:nvSpPr>
          <p:cNvPr id="13" name="Номер слайда">
            <a:extLst>
              <a:ext uri="{FF2B5EF4-FFF2-40B4-BE49-F238E27FC236}">
                <a16:creationId xmlns:a16="http://schemas.microsoft.com/office/drawing/2014/main" id="{44E92C1D-E57F-734A-9588-D492AF7FB3D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>
                <a:latin typeface="DIN Pro" panose="020B0504020101020102" pitchFamily="34" charset="0"/>
                <a:cs typeface="DIN Pro" panose="020B0504020101020102" pitchFamily="34" charset="0"/>
              </a:rPr>
              <a:pPr/>
              <a:t>10</a:t>
            </a:fld>
            <a:endParaRPr lang="ru-RU" dirty="0">
              <a:latin typeface="DIN Pro" panose="020B0504020101020102" pitchFamily="34" charset="0"/>
              <a:cs typeface="DIN Pro" panose="020B0504020101020102" pitchFamily="34" charset="0"/>
            </a:endParaRPr>
          </a:p>
        </p:txBody>
      </p:sp>
      <p:pic>
        <p:nvPicPr>
          <p:cNvPr id="11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55396" y="1347536"/>
            <a:ext cx="990351" cy="3115859"/>
          </a:xfrm>
          <a:prstGeom prst="rect">
            <a:avLst/>
          </a:prstGeom>
        </p:spPr>
      </p:pic>
      <p:sp>
        <p:nvSpPr>
          <p:cNvPr id="14" name="object 8"/>
          <p:cNvSpPr txBox="1"/>
          <p:nvPr/>
        </p:nvSpPr>
        <p:spPr>
          <a:xfrm>
            <a:off x="5392944" y="3668774"/>
            <a:ext cx="1826352" cy="32188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 algn="ctr">
              <a:spcBef>
                <a:spcPts val="13385"/>
              </a:spcBef>
            </a:pPr>
            <a:r>
              <a:rPr lang="en-US" sz="2000" kern="1200" cap="all" spc="-79" dirty="0">
                <a:solidFill>
                  <a:srgbClr val="383F8A"/>
                </a:solidFill>
                <a:latin typeface="DIN Pro Bold" panose="020B0804020101020102" pitchFamily="34" charset="0"/>
                <a:cs typeface="DIN Pro Bold" panose="020B0804020101020102" pitchFamily="34" charset="0"/>
                <a:sym typeface="Qanelas"/>
              </a:rPr>
              <a:t>vk.com/</a:t>
            </a:r>
            <a:r>
              <a:rPr lang="en-US" sz="2000" kern="1200" cap="all" spc="-79" dirty="0" err="1">
                <a:solidFill>
                  <a:srgbClr val="383F8A"/>
                </a:solidFill>
                <a:latin typeface="DIN Pro Bold" panose="020B0804020101020102" pitchFamily="34" charset="0"/>
                <a:cs typeface="DIN Pro Bold" panose="020B0804020101020102" pitchFamily="34" charset="0"/>
                <a:sym typeface="Qanelas"/>
              </a:rPr>
              <a:t>rskrf</a:t>
            </a:r>
            <a:endParaRPr lang="en-US" sz="2000" kern="1200" cap="all" spc="-79" dirty="0">
              <a:solidFill>
                <a:srgbClr val="383F8A"/>
              </a:solidFill>
              <a:latin typeface="DIN Pro Bold" panose="020B0804020101020102" pitchFamily="34" charset="0"/>
              <a:cs typeface="DIN Pro Bold" panose="020B0804020101020102" pitchFamily="34" charset="0"/>
              <a:sym typeface="Qanelas"/>
            </a:endParaRPr>
          </a:p>
        </p:txBody>
      </p:sp>
      <p:sp>
        <p:nvSpPr>
          <p:cNvPr id="17" name="object 8"/>
          <p:cNvSpPr txBox="1"/>
          <p:nvPr/>
        </p:nvSpPr>
        <p:spPr>
          <a:xfrm>
            <a:off x="2839453" y="4028093"/>
            <a:ext cx="2296312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 algn="ctr">
              <a:lnSpc>
                <a:spcPct val="80000"/>
              </a:lnSpc>
            </a:pPr>
            <a:r>
              <a:rPr lang="en-US" sz="2000" kern="1200" cap="all" spc="-79" dirty="0">
                <a:solidFill>
                  <a:srgbClr val="383F8A"/>
                </a:solidFill>
                <a:latin typeface="DIN Pro Bold" panose="020B0804020101020102" pitchFamily="34" charset="0"/>
                <a:cs typeface="DIN Pro Bold" panose="020B0804020101020102" pitchFamily="34" charset="0"/>
                <a:sym typeface="Qanelas"/>
              </a:rPr>
              <a:t>www.rskrf.ru</a:t>
            </a:r>
          </a:p>
        </p:txBody>
      </p:sp>
      <p:sp>
        <p:nvSpPr>
          <p:cNvPr id="21" name="object 8"/>
          <p:cNvSpPr txBox="1"/>
          <p:nvPr/>
        </p:nvSpPr>
        <p:spPr>
          <a:xfrm>
            <a:off x="658084" y="3871044"/>
            <a:ext cx="1826352" cy="260328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18415" algn="ctr">
              <a:lnSpc>
                <a:spcPct val="80000"/>
              </a:lnSpc>
              <a:defRPr sz="2000" kern="1200" cap="all" spc="-79">
                <a:solidFill>
                  <a:srgbClr val="383F8A"/>
                </a:solidFill>
                <a:latin typeface="DIN Pro Bold" panose="020B0804020101020102" pitchFamily="34" charset="0"/>
                <a:cs typeface="DIN Pro Bold" panose="020B0804020101020102" pitchFamily="34" charset="0"/>
              </a:defRPr>
            </a:lvl1pPr>
          </a:lstStyle>
          <a:p>
            <a:r>
              <a:rPr lang="en-US" dirty="0">
                <a:sym typeface="Qanelas"/>
              </a:rPr>
              <a:t>@rsk_rf</a:t>
            </a:r>
            <a:endParaRPr lang="ru-RU" dirty="0">
              <a:sym typeface="Qanela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67727" y="2347224"/>
            <a:ext cx="168185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10"/>
              </a:spcBef>
            </a:pPr>
            <a:endParaRPr lang="ru-RU" sz="5500" b="1" kern="1200" cap="all" spc="-79" dirty="0">
              <a:solidFill>
                <a:schemeClr val="bg1"/>
              </a:solidFill>
              <a:latin typeface="DIN Pro Bold" panose="020B0804020101020102" pitchFamily="34" charset="0"/>
              <a:cs typeface="DIN Pro Bold" panose="020B0804020101020102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124" y="2434683"/>
            <a:ext cx="1150611" cy="11506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97" y="2079763"/>
            <a:ext cx="1155245" cy="115524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178" y="2384989"/>
            <a:ext cx="900954" cy="90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50814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124D7817-6D27-4259-958D-C1099CEB7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ТЕСТЫ</a:t>
            </a:r>
            <a:br>
              <a:rPr lang="ru-RU" dirty="0"/>
            </a:br>
            <a:endParaRPr lang="ru-RU" dirty="0"/>
          </a:p>
        </p:txBody>
      </p:sp>
      <p:sp>
        <p:nvSpPr>
          <p:cNvPr id="13" name="Номер слайда">
            <a:extLst>
              <a:ext uri="{FF2B5EF4-FFF2-40B4-BE49-F238E27FC236}">
                <a16:creationId xmlns:a16="http://schemas.microsoft.com/office/drawing/2014/main" id="{44E92C1D-E57F-734A-9588-D492AF7FB3D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>
                <a:latin typeface="DIN Pro" panose="020B0504020101020102" pitchFamily="34" charset="0"/>
                <a:cs typeface="DIN Pro" panose="020B0504020101020102" pitchFamily="34" charset="0"/>
              </a:rPr>
              <a:pPr/>
              <a:t>11</a:t>
            </a:fld>
            <a:endParaRPr lang="ru-RU" dirty="0">
              <a:latin typeface="DIN Pro" panose="020B0504020101020102" pitchFamily="34" charset="0"/>
              <a:cs typeface="DIN Pro" panose="020B0504020101020102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06651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7" y="0"/>
            <a:ext cx="9101205" cy="5143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750" y="3625972"/>
            <a:ext cx="3770990" cy="125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2444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801" y="1276232"/>
            <a:ext cx="3161066" cy="3161066"/>
          </a:xfrm>
          <a:prstGeom prst="rect">
            <a:avLst/>
          </a:prstGeom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ПРАВИЛА</a:t>
            </a:r>
          </a:p>
        </p:txBody>
      </p:sp>
      <p:sp>
        <p:nvSpPr>
          <p:cNvPr id="20" name="Номер слайда">
            <a:extLst>
              <a:ext uri="{FF2B5EF4-FFF2-40B4-BE49-F238E27FC236}">
                <a16:creationId xmlns:a16="http://schemas.microsoft.com/office/drawing/2014/main" id="{44E92C1D-E57F-734A-9588-D492AF7FB3D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>
                <a:latin typeface="DIN Pro" panose="020B0504020101020102" pitchFamily="34" charset="0"/>
                <a:cs typeface="DIN Pro" panose="020B0504020101020102" pitchFamily="34" charset="0"/>
              </a:rPr>
              <a:pPr/>
              <a:t>2</a:t>
            </a:fld>
            <a:endParaRPr lang="ru-RU" dirty="0">
              <a:latin typeface="DIN Pro" panose="020B0504020101020102" pitchFamily="34" charset="0"/>
              <a:cs typeface="DIN Pro" panose="020B0504020101020102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371" y="1942420"/>
            <a:ext cx="936104" cy="9304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7203" y="1942420"/>
            <a:ext cx="863061" cy="857807"/>
          </a:xfrm>
          <a:prstGeom prst="rect">
            <a:avLst/>
          </a:prstGeom>
        </p:spPr>
      </p:pic>
      <p:sp>
        <p:nvSpPr>
          <p:cNvPr id="23" name="Разработка и стандартизация требований к органической продукции"/>
          <p:cNvSpPr txBox="1"/>
          <p:nvPr/>
        </p:nvSpPr>
        <p:spPr>
          <a:xfrm>
            <a:off x="359445" y="2640028"/>
            <a:ext cx="2218611" cy="1272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825500">
              <a:defRPr sz="3500" b="1" cap="all" spc="-70">
                <a:solidFill>
                  <a:srgbClr val="000000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r>
              <a:rPr lang="ru-RU" sz="2000" dirty="0">
                <a:solidFill>
                  <a:srgbClr val="FF0000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Интересно! </a:t>
            </a:r>
          </a:p>
          <a:p>
            <a:r>
              <a:rPr lang="ru-RU" sz="1400" dirty="0">
                <a:solidFill>
                  <a:srgbClr val="383D8A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Для этого необходимо быть активным, правдивым и уметь слушать каждого</a:t>
            </a:r>
          </a:p>
        </p:txBody>
      </p:sp>
      <p:sp>
        <p:nvSpPr>
          <p:cNvPr id="24" name="Разработка и стандартизация требований к органической продукции"/>
          <p:cNvSpPr txBox="1"/>
          <p:nvPr/>
        </p:nvSpPr>
        <p:spPr>
          <a:xfrm>
            <a:off x="2523720" y="2640028"/>
            <a:ext cx="2563920" cy="19184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en-US"/>
            </a:defPPr>
            <a:lvl1pPr defTabSz="825500">
              <a:defRPr sz="3500" b="1" cap="all" spc="-70">
                <a:solidFill>
                  <a:srgbClr val="383D8A"/>
                </a:solidFill>
                <a:latin typeface="DINPro-Bold" panose="020B0804020101020102" pitchFamily="34" charset="0"/>
                <a:cs typeface="DINPro-Bold" panose="020B0804020101020102" pitchFamily="34" charset="0"/>
              </a:defRPr>
            </a:lvl1pPr>
          </a:lstStyle>
          <a:p>
            <a:r>
              <a:rPr lang="ru-RU" sz="2000" dirty="0">
                <a:solidFill>
                  <a:srgbClr val="FF0000"/>
                </a:solidFill>
                <a:latin typeface="DIN Pro Bold" panose="020B0804020101020102" pitchFamily="34" charset="0"/>
                <a:cs typeface="DIN Pro Bold" panose="020B0804020101020102" pitchFamily="34" charset="0"/>
                <a:sym typeface="DIN Pro"/>
              </a:rPr>
              <a:t>Комфортно! </a:t>
            </a:r>
          </a:p>
          <a:p>
            <a:r>
              <a:rPr lang="ru-RU" sz="1400" dirty="0">
                <a:latin typeface="DIN Pro Bold" panose="020B0804020101020102" pitchFamily="34" charset="0"/>
                <a:cs typeface="DIN Pro Bold" panose="020B0804020101020102" pitchFamily="34" charset="0"/>
                <a:sym typeface="DIN Pro"/>
              </a:rPr>
              <a:t>Запрещаются оскорбления, упреки, обвинения. А вот внимание к положительным сторонам каждого приветствуется или даже поощряется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3931" y="1942420"/>
            <a:ext cx="919945" cy="914345"/>
          </a:xfrm>
          <a:prstGeom prst="rect">
            <a:avLst/>
          </a:prstGeom>
        </p:spPr>
      </p:pic>
      <p:sp>
        <p:nvSpPr>
          <p:cNvPr id="26" name="Разработка и стандартизация требований к органической продукции"/>
          <p:cNvSpPr txBox="1"/>
          <p:nvPr/>
        </p:nvSpPr>
        <p:spPr>
          <a:xfrm>
            <a:off x="5122681" y="2640028"/>
            <a:ext cx="2168306" cy="1272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en-US"/>
            </a:defPPr>
            <a:lvl1pPr defTabSz="825500">
              <a:defRPr sz="3500" b="1" cap="all" spc="-70">
                <a:solidFill>
                  <a:srgbClr val="383D8A"/>
                </a:solidFill>
                <a:latin typeface="DINPro-Bold" panose="020B0804020101020102" pitchFamily="34" charset="0"/>
                <a:cs typeface="DINPro-Bold" panose="020B0804020101020102" pitchFamily="34" charset="0"/>
              </a:defRPr>
            </a:lvl1pPr>
          </a:lstStyle>
          <a:p>
            <a:r>
              <a:rPr lang="ru-RU" sz="2000" dirty="0">
                <a:solidFill>
                  <a:srgbClr val="FF0000"/>
                </a:solidFill>
                <a:latin typeface="DIN Pro Bold" panose="020B0804020101020102" pitchFamily="34" charset="0"/>
                <a:cs typeface="DIN Pro Bold" panose="020B0804020101020102" pitchFamily="34" charset="0"/>
                <a:sym typeface="DIN Pro"/>
              </a:rPr>
              <a:t>Полезно! </a:t>
            </a:r>
          </a:p>
          <a:p>
            <a:r>
              <a:rPr lang="ru-RU" sz="1400" dirty="0">
                <a:latin typeface="DIN Pro Bold" panose="020B0804020101020102" pitchFamily="34" charset="0"/>
                <a:cs typeface="DIN Pro Bold" panose="020B0804020101020102" pitchFamily="34" charset="0"/>
                <a:sym typeface="DIN Pro"/>
              </a:rPr>
              <a:t>Стараемся запомнить информацию и выполняем задания добросовестно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ПРАВИЛА</a:t>
            </a:r>
          </a:p>
        </p:txBody>
      </p:sp>
      <p:sp>
        <p:nvSpPr>
          <p:cNvPr id="20" name="Номер слайда">
            <a:extLst>
              <a:ext uri="{FF2B5EF4-FFF2-40B4-BE49-F238E27FC236}">
                <a16:creationId xmlns:a16="http://schemas.microsoft.com/office/drawing/2014/main" id="{44E92C1D-E57F-734A-9588-D492AF7FB3D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>
                <a:latin typeface="DIN Pro" panose="020B0504020101020102" pitchFamily="34" charset="0"/>
                <a:cs typeface="DIN Pro" panose="020B0504020101020102" pitchFamily="34" charset="0"/>
              </a:rPr>
              <a:pPr/>
              <a:t>3</a:t>
            </a:fld>
            <a:endParaRPr lang="ru-RU" dirty="0">
              <a:latin typeface="DIN Pro" panose="020B0504020101020102" pitchFamily="34" charset="0"/>
              <a:cs typeface="DIN Pro" panose="020B0504020101020102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28" y="1937300"/>
            <a:ext cx="936104" cy="93040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28" y="2939624"/>
            <a:ext cx="863061" cy="857807"/>
          </a:xfrm>
          <a:prstGeom prst="rect">
            <a:avLst/>
          </a:prstGeom>
        </p:spPr>
      </p:pic>
      <p:sp>
        <p:nvSpPr>
          <p:cNvPr id="23" name="Разработка и стандартизация требований к органической продукции"/>
          <p:cNvSpPr txBox="1"/>
          <p:nvPr/>
        </p:nvSpPr>
        <p:spPr>
          <a:xfrm>
            <a:off x="668802" y="2186212"/>
            <a:ext cx="1516492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l" defTabSz="825500">
              <a:defRPr sz="3500" b="1" cap="all" spc="-70">
                <a:solidFill>
                  <a:srgbClr val="000000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r>
              <a:rPr lang="ru-RU" sz="1400" dirty="0">
                <a:solidFill>
                  <a:srgbClr val="383D8A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Личная активность</a:t>
            </a:r>
          </a:p>
        </p:txBody>
      </p:sp>
      <p:sp>
        <p:nvSpPr>
          <p:cNvPr id="24" name="Разработка и стандартизация требований к органической продукции"/>
          <p:cNvSpPr txBox="1"/>
          <p:nvPr/>
        </p:nvSpPr>
        <p:spPr>
          <a:xfrm>
            <a:off x="624207" y="3188536"/>
            <a:ext cx="2345195" cy="1610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defTabSz="825500">
              <a:defRPr sz="1400" b="1" cap="all" spc="-70">
                <a:solidFill>
                  <a:srgbClr val="383D8A"/>
                </a:solidFill>
                <a:latin typeface="DIN Pro Bold" panose="020B0804020101020102" pitchFamily="34" charset="0"/>
                <a:cs typeface="DIN Pro Bold" panose="020B0804020101020102" pitchFamily="34" charset="0"/>
              </a:defRPr>
            </a:lvl1pPr>
          </a:lstStyle>
          <a:p>
            <a:r>
              <a:rPr lang="ru-RU" dirty="0">
                <a:sym typeface="DIN Pro"/>
              </a:rPr>
              <a:t>В эфире одна станция (закон микрофона) –                 то есть одновременно говорит только один человек. Не перебиваем, внимательно друг друга слушаем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3880" y="1932535"/>
            <a:ext cx="919945" cy="914345"/>
          </a:xfrm>
          <a:prstGeom prst="rect">
            <a:avLst/>
          </a:prstGeom>
        </p:spPr>
      </p:pic>
      <p:sp>
        <p:nvSpPr>
          <p:cNvPr id="26" name="Разработка и стандартизация требований к органической продукции"/>
          <p:cNvSpPr txBox="1"/>
          <p:nvPr/>
        </p:nvSpPr>
        <p:spPr>
          <a:xfrm>
            <a:off x="3168949" y="2181447"/>
            <a:ext cx="2419740" cy="1610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en-US"/>
            </a:defPPr>
            <a:lvl1pPr defTabSz="825500">
              <a:defRPr sz="3500" b="1" cap="all" spc="-70">
                <a:solidFill>
                  <a:srgbClr val="383D8A"/>
                </a:solidFill>
                <a:latin typeface="DINPro-Bold" panose="020B0804020101020102" pitchFamily="34" charset="0"/>
                <a:cs typeface="DINPro-Bold" panose="020B0804020101020102" pitchFamily="34" charset="0"/>
              </a:defRPr>
            </a:lvl1pPr>
          </a:lstStyle>
          <a:p>
            <a:r>
              <a:rPr lang="ru-RU" sz="1400" dirty="0">
                <a:latin typeface="DIN Pro Bold" panose="020B0804020101020102" pitchFamily="34" charset="0"/>
                <a:cs typeface="DIN Pro Bold" panose="020B0804020101020102" pitchFamily="34" charset="0"/>
                <a:sym typeface="DIN Pro"/>
              </a:rPr>
              <a:t>Не критиковать. Запрещаются оскорбления, упреки, обвинения. А вот внимание к интересным высказываниям каждого приветствуются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42" y="975662"/>
            <a:ext cx="3823571" cy="382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1908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ИСТОРИЯ КАЧЕСТВА</a:t>
            </a:r>
          </a:p>
        </p:txBody>
      </p:sp>
      <p:sp>
        <p:nvSpPr>
          <p:cNvPr id="20" name="Номер слайда">
            <a:extLst>
              <a:ext uri="{FF2B5EF4-FFF2-40B4-BE49-F238E27FC236}">
                <a16:creationId xmlns:a16="http://schemas.microsoft.com/office/drawing/2014/main" id="{44E92C1D-E57F-734A-9588-D492AF7FB3D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>
                <a:latin typeface="DIN Pro" panose="020B0504020101020102" pitchFamily="34" charset="0"/>
                <a:cs typeface="DIN Pro" panose="020B0504020101020102" pitchFamily="34" charset="0"/>
              </a:rPr>
              <a:pPr/>
              <a:t>4</a:t>
            </a:fld>
            <a:endParaRPr lang="ru-RU" dirty="0">
              <a:latin typeface="DIN Pro" panose="020B0504020101020102" pitchFamily="34" charset="0"/>
              <a:cs typeface="DIN Pro" panose="020B0504020101020102" pitchFamily="34" charset="0"/>
            </a:endParaRPr>
          </a:p>
        </p:txBody>
      </p:sp>
      <p:sp>
        <p:nvSpPr>
          <p:cNvPr id="19" name="ковид и образ жизни"/>
          <p:cNvSpPr txBox="1"/>
          <p:nvPr/>
        </p:nvSpPr>
        <p:spPr>
          <a:xfrm>
            <a:off x="898017" y="1847987"/>
            <a:ext cx="4742557" cy="1472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797" tIns="50797" rIns="50797" bIns="50797" anchor="ctr">
            <a:spAutoFit/>
          </a:bodyPr>
          <a:lstStyle>
            <a:lvl1pPr algn="l">
              <a:lnSpc>
                <a:spcPct val="80000"/>
              </a:lnSpc>
              <a:defRPr sz="5000" b="1" cap="all" spc="-100">
                <a:solidFill>
                  <a:srgbClr val="383F8A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7500" spc="-260" dirty="0">
                <a:solidFill>
                  <a:srgbClr val="FF0000"/>
                </a:solidFill>
                <a:latin typeface="DIN Pro Bold" panose="020B0804020101020102" pitchFamily="34" charset="0"/>
                <a:cs typeface="DIN Pro Bold" panose="020B0804020101020102" pitchFamily="34" charset="0"/>
                <a:sym typeface="Helvetica Neue"/>
              </a:rPr>
              <a:t>100</a:t>
            </a:r>
            <a:r>
              <a:rPr lang="ru-RU" sz="2500" spc="-260" dirty="0">
                <a:solidFill>
                  <a:srgbClr val="FF0000"/>
                </a:solidFill>
                <a:latin typeface="DIN Pro Bold" panose="020B0804020101020102" pitchFamily="34" charset="0"/>
                <a:cs typeface="DIN Pro Bold" panose="020B0804020101020102" pitchFamily="34" charset="0"/>
                <a:sym typeface="Helvetica Neue"/>
              </a:rPr>
              <a:t> лет </a:t>
            </a:r>
          </a:p>
          <a:p>
            <a:pPr>
              <a:lnSpc>
                <a:spcPct val="100000"/>
              </a:lnSpc>
            </a:pPr>
            <a:endParaRPr lang="ru-RU" sz="1400" spc="-70" dirty="0">
              <a:solidFill>
                <a:srgbClr val="383D8A"/>
              </a:solidFill>
              <a:latin typeface="DIN Pro Bold" panose="020B0804020101020102" pitchFamily="34" charset="0"/>
              <a:cs typeface="DIN Pro Bold" panose="020B0804020101020102" pitchFamily="34" charset="0"/>
              <a:sym typeface="Helvetica Neue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53656" y="2251584"/>
            <a:ext cx="2210575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spc="-70" dirty="0">
                <a:solidFill>
                  <a:srgbClr val="383D8A"/>
                </a:solidFill>
                <a:latin typeface="DIN Pro Regular" panose="020B0504020101020102" pitchFamily="34" charset="0"/>
                <a:cs typeface="DIN Pro Regular" panose="020B0504020101020102" pitchFamily="34" charset="0"/>
                <a:sym typeface="Helvetica Neue"/>
              </a:rPr>
              <a:t>ПОНЯТИЮ «КАЧЕСТВО»               </a:t>
            </a:r>
            <a:r>
              <a:rPr lang="ru-RU" sz="1300" spc="-70" dirty="0">
                <a:solidFill>
                  <a:srgbClr val="383D8A"/>
                </a:solidFill>
                <a:latin typeface="DIN Pro Regular" panose="020B0504020101020102" pitchFamily="34" charset="0"/>
                <a:cs typeface="DIN Pro Regular" panose="020B0504020101020102" pitchFamily="34" charset="0"/>
                <a:sym typeface="Helvetica Neue"/>
              </a:rPr>
              <a:t>В ИЗВЕСТНОМ НАМ СЕГОДНЯ СМЫСЛЕ</a:t>
            </a:r>
          </a:p>
        </p:txBody>
      </p:sp>
      <p:sp>
        <p:nvSpPr>
          <p:cNvPr id="27" name="ковид и образ жизни"/>
          <p:cNvSpPr txBox="1"/>
          <p:nvPr/>
        </p:nvSpPr>
        <p:spPr>
          <a:xfrm>
            <a:off x="400453" y="3340315"/>
            <a:ext cx="4742557" cy="1472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797" tIns="50797" rIns="50797" bIns="50797" anchor="ctr">
            <a:spAutoFit/>
          </a:bodyPr>
          <a:lstStyle>
            <a:lvl1pPr algn="l">
              <a:lnSpc>
                <a:spcPct val="80000"/>
              </a:lnSpc>
              <a:defRPr sz="5000" b="1" cap="all" spc="-100">
                <a:solidFill>
                  <a:srgbClr val="383F8A"/>
                </a:solidFill>
                <a:latin typeface="+mn-lt"/>
                <a:ea typeface="+mn-ea"/>
                <a:cs typeface="+mn-cs"/>
                <a:sym typeface="DIN Pro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7500" spc="-260" dirty="0">
                <a:solidFill>
                  <a:srgbClr val="FF0000"/>
                </a:solidFill>
                <a:latin typeface="DIN Pro Bold" panose="020B0804020101020102" pitchFamily="34" charset="0"/>
                <a:cs typeface="DIN Pro Bold" panose="020B0804020101020102" pitchFamily="34" charset="0"/>
                <a:sym typeface="Helvetica Neue"/>
              </a:rPr>
              <a:t>1919</a:t>
            </a:r>
            <a:r>
              <a:rPr lang="ru-RU" sz="2500" spc="-260" dirty="0">
                <a:solidFill>
                  <a:srgbClr val="FF0000"/>
                </a:solidFill>
                <a:latin typeface="DIN Pro Bold" panose="020B0804020101020102" pitchFamily="34" charset="0"/>
                <a:cs typeface="DIN Pro Bold" panose="020B0804020101020102" pitchFamily="34" charset="0"/>
                <a:sym typeface="Helvetica Neue"/>
              </a:rPr>
              <a:t> год</a:t>
            </a:r>
            <a:endParaRPr lang="ru-RU" sz="2500" spc="-79" dirty="0">
              <a:sym typeface="Helvetica Neue"/>
            </a:endParaRPr>
          </a:p>
          <a:p>
            <a:pPr>
              <a:lnSpc>
                <a:spcPct val="100000"/>
              </a:lnSpc>
            </a:pPr>
            <a:endParaRPr lang="ru-RU" sz="1400" spc="-70" dirty="0">
              <a:solidFill>
                <a:srgbClr val="383D8A"/>
              </a:solidFill>
              <a:latin typeface="DIN Pro Bold" panose="020B0804020101020102" pitchFamily="34" charset="0"/>
              <a:cs typeface="DIN Pro Bold" panose="020B0804020101020102" pitchFamily="34" charset="0"/>
              <a:sym typeface="Helvetica Neue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053656" y="3745508"/>
            <a:ext cx="2580043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spc="-70" dirty="0">
                <a:solidFill>
                  <a:srgbClr val="383D8A"/>
                </a:solidFill>
                <a:latin typeface="DIN Pro Regular" panose="020B0504020101020102" pitchFamily="34" charset="0"/>
                <a:cs typeface="DIN Pro Regular" panose="020B0504020101020102" pitchFamily="34" charset="0"/>
                <a:sym typeface="Helvetica Neue"/>
              </a:rPr>
              <a:t>ПЕРВОЕ УПОМИНАНИЕ</a:t>
            </a:r>
          </a:p>
          <a:p>
            <a:r>
              <a:rPr lang="ru-RU" sz="1300" spc="-70" dirty="0">
                <a:solidFill>
                  <a:srgbClr val="383D8A"/>
                </a:solidFill>
                <a:latin typeface="DIN Pro Regular" panose="020B0504020101020102" pitchFamily="34" charset="0"/>
                <a:cs typeface="DIN Pro Regular" panose="020B0504020101020102" pitchFamily="34" charset="0"/>
                <a:sym typeface="Helvetica Neue"/>
              </a:rPr>
              <a:t>АССОЦИАЦИЯ ТЕХНИЧЕСКОГО АУДИТА,  ВЕЛИКОБРИТАНИЯ</a:t>
            </a:r>
          </a:p>
        </p:txBody>
      </p:sp>
    </p:spTree>
    <p:extLst>
      <p:ext uri="{BB962C8B-B14F-4D97-AF65-F5344CB8AC3E}">
        <p14:creationId xmlns:p14="http://schemas.microsoft.com/office/powerpoint/2010/main" val="365769406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ПРОБЛЕМА ВЫБОРА</a:t>
            </a:r>
          </a:p>
        </p:txBody>
      </p:sp>
      <p:sp>
        <p:nvSpPr>
          <p:cNvPr id="20" name="Номер слайда">
            <a:extLst>
              <a:ext uri="{FF2B5EF4-FFF2-40B4-BE49-F238E27FC236}">
                <a16:creationId xmlns:a16="http://schemas.microsoft.com/office/drawing/2014/main" id="{44E92C1D-E57F-734A-9588-D492AF7FB3D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>
                <a:latin typeface="DIN Pro" panose="020B0504020101020102" pitchFamily="34" charset="0"/>
                <a:cs typeface="DIN Pro" panose="020B0504020101020102" pitchFamily="34" charset="0"/>
              </a:rPr>
              <a:pPr/>
              <a:t>5</a:t>
            </a:fld>
            <a:endParaRPr lang="ru-RU" dirty="0">
              <a:latin typeface="DIN Pro" panose="020B0504020101020102" pitchFamily="34" charset="0"/>
              <a:cs typeface="DIN Pro" panose="020B0504020101020102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9094" y="1963118"/>
            <a:ext cx="4646554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spc="-70" dirty="0">
                <a:solidFill>
                  <a:srgbClr val="383D8A"/>
                </a:solidFill>
                <a:latin typeface="DIN Pro Bold" panose="020B0804020101020102" pitchFamily="34" charset="0"/>
                <a:cs typeface="DIN Pro Bold" panose="020B0804020101020102" pitchFamily="34" charset="0"/>
                <a:sym typeface="Helvetica Neue"/>
              </a:rPr>
              <a:t>СЕГОДНЯ МЫ ДЕЛАЕМ ВЫБОР КАЖДЫЙ  ДЕНЬ</a:t>
            </a:r>
          </a:p>
          <a:p>
            <a:endParaRPr lang="ru-RU" sz="1300" b="1" spc="-70" dirty="0">
              <a:solidFill>
                <a:srgbClr val="383D8A"/>
              </a:solidFill>
              <a:latin typeface="DIN Pro Bold" panose="020B0804020101020102" pitchFamily="34" charset="0"/>
              <a:cs typeface="DIN Pro Bold" panose="020B0804020101020102" pitchFamily="34" charset="0"/>
              <a:sym typeface="Helvetica Neue"/>
            </a:endParaRPr>
          </a:p>
          <a:p>
            <a:r>
              <a:rPr lang="ru-RU" sz="1300" b="1" spc="-70" dirty="0">
                <a:solidFill>
                  <a:srgbClr val="383D8A"/>
                </a:solidFill>
                <a:latin typeface="DIN Pro Bold" panose="020B0804020101020102" pitchFamily="34" charset="0"/>
                <a:cs typeface="DIN Pro Bold" panose="020B0804020101020102" pitchFamily="34" charset="0"/>
                <a:sym typeface="Helvetica Neue"/>
              </a:rPr>
              <a:t>НЕ ВСЕ ТОВАРЫ БЫВАЮТ ОДИНАКОВО НУЖНЫМИ              </a:t>
            </a:r>
          </a:p>
          <a:p>
            <a:r>
              <a:rPr lang="ru-RU" sz="1300" b="1" spc="-70" dirty="0">
                <a:solidFill>
                  <a:srgbClr val="383D8A"/>
                </a:solidFill>
                <a:latin typeface="DIN Pro Bold" panose="020B0804020101020102" pitchFamily="34" charset="0"/>
                <a:cs typeface="DIN Pro Bold" panose="020B0804020101020102" pitchFamily="34" charset="0"/>
                <a:sym typeface="Helvetica Neue"/>
              </a:rPr>
              <a:t>И ПОЛЕЗНЫМИ</a:t>
            </a:r>
          </a:p>
          <a:p>
            <a:endParaRPr lang="ru-RU" sz="1300" b="1" spc="-70" dirty="0">
              <a:solidFill>
                <a:srgbClr val="383D8A"/>
              </a:solidFill>
              <a:latin typeface="DIN Pro Bold" panose="020B0804020101020102" pitchFamily="34" charset="0"/>
              <a:cs typeface="DIN Pro Bold" panose="020B0804020101020102" pitchFamily="34" charset="0"/>
              <a:sym typeface="Helvetica Neue"/>
            </a:endParaRPr>
          </a:p>
          <a:p>
            <a:r>
              <a:rPr lang="ru-RU" sz="1300" b="1" spc="-70" dirty="0">
                <a:solidFill>
                  <a:srgbClr val="383D8A"/>
                </a:solidFill>
                <a:latin typeface="DIN Pro Bold" panose="020B0804020101020102" pitchFamily="34" charset="0"/>
                <a:cs typeface="DIN Pro Bold" panose="020B0804020101020102" pitchFamily="34" charset="0"/>
                <a:sym typeface="Helvetica Neue"/>
              </a:rPr>
              <a:t>НЕВОЗМОЖНО ОРИЕНТИРОВАТЬСЯ В КАЖДОЙ  </a:t>
            </a:r>
          </a:p>
          <a:p>
            <a:r>
              <a:rPr lang="ru-RU" sz="1300" b="1" spc="-70" dirty="0">
                <a:solidFill>
                  <a:srgbClr val="383D8A"/>
                </a:solidFill>
                <a:latin typeface="DIN Pro Bold" panose="020B0804020101020102" pitchFamily="34" charset="0"/>
                <a:cs typeface="DIN Pro Bold" panose="020B0804020101020102" pitchFamily="34" charset="0"/>
                <a:sym typeface="Helvetica Neue"/>
              </a:rPr>
              <a:t>КАТЕГОРИИ ХОРОШО</a:t>
            </a:r>
            <a:r>
              <a:rPr lang="ru-RU" sz="1100" b="1" spc="-70" dirty="0">
                <a:solidFill>
                  <a:srgbClr val="383D8A"/>
                </a:solidFill>
                <a:latin typeface="DIN Pro Bold" panose="020B0804020101020102" pitchFamily="34" charset="0"/>
                <a:cs typeface="DIN Pro Bold" panose="020B0804020101020102" pitchFamily="34" charset="0"/>
                <a:sym typeface="Helvetica Neue"/>
              </a:rPr>
              <a:t> </a:t>
            </a:r>
            <a:r>
              <a:rPr lang="ru-RU" sz="1100" b="1" spc="-70" dirty="0">
                <a:solidFill>
                  <a:srgbClr val="383D8A"/>
                </a:solidFill>
                <a:latin typeface="DIN Pro Regular" panose="020B0504020101020102" pitchFamily="34" charset="0"/>
                <a:cs typeface="DIN Pro Regular" panose="020B0504020101020102" pitchFamily="34" charset="0"/>
                <a:sym typeface="Helvetica Neue"/>
              </a:rPr>
              <a:t>(ПРОДУКТЫ ПИТАНИЯ, </a:t>
            </a:r>
          </a:p>
          <a:p>
            <a:r>
              <a:rPr lang="ru-RU" sz="1100" b="1" spc="-70" dirty="0">
                <a:solidFill>
                  <a:srgbClr val="383D8A"/>
                </a:solidFill>
                <a:latin typeface="DIN Pro Regular" panose="020B0504020101020102" pitchFamily="34" charset="0"/>
                <a:cs typeface="DIN Pro Regular" panose="020B0504020101020102" pitchFamily="34" charset="0"/>
                <a:sym typeface="Helvetica Neue"/>
              </a:rPr>
              <a:t>ГАДЖЕТЫ, ОДЕЖДА И Т.Д.)</a:t>
            </a:r>
          </a:p>
          <a:p>
            <a:endParaRPr lang="ru-RU" b="1" spc="-70" dirty="0">
              <a:solidFill>
                <a:srgbClr val="383D8A"/>
              </a:solidFill>
              <a:latin typeface="DIN Pro Regular" panose="020B0504020101020102" pitchFamily="34" charset="0"/>
              <a:cs typeface="DIN Pro Regular" panose="020B0504020101020102" pitchFamily="34" charset="0"/>
              <a:sym typeface="Helvetica Neue"/>
            </a:endParaRPr>
          </a:p>
          <a:p>
            <a:r>
              <a:rPr lang="ru-RU" sz="1600" b="1" spc="-70" dirty="0">
                <a:solidFill>
                  <a:srgbClr val="FF0000"/>
                </a:solidFill>
                <a:latin typeface="DIN Pro Bold" panose="020B0804020101020102" pitchFamily="34" charset="0"/>
                <a:cs typeface="DIN Pro Bold" panose="020B0804020101020102" pitchFamily="34" charset="0"/>
                <a:sym typeface="Helvetica Neue"/>
              </a:rPr>
              <a:t>ПОЭТОМУ НЕОБХОДИМА ТОЧКА  ПРИНЯТИЯ РЕШЕНИЯ О ПОКУПКЕ — </a:t>
            </a:r>
            <a:r>
              <a:rPr lang="ru-RU" sz="1600" b="1" u="sng" spc="-70" dirty="0">
                <a:solidFill>
                  <a:srgbClr val="FF0000"/>
                </a:solidFill>
                <a:latin typeface="DIN Pro Bold" panose="020B0804020101020102" pitchFamily="34" charset="0"/>
                <a:cs typeface="DIN Pro Bold" panose="020B0804020101020102" pitchFamily="34" charset="0"/>
                <a:sym typeface="Helvetica Neue"/>
              </a:rPr>
              <a:t>ЭТО РОССИЙСКИЙ ЗНАК КАЧЕСТВА</a:t>
            </a:r>
          </a:p>
        </p:txBody>
      </p:sp>
      <p:pic>
        <p:nvPicPr>
          <p:cNvPr id="8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56" y="1833040"/>
            <a:ext cx="147138" cy="561064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56" y="2349338"/>
            <a:ext cx="147138" cy="5610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Изображение" descr="Изображение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56" y="3023640"/>
            <a:ext cx="147138" cy="56106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3023789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15890" y="1388635"/>
            <a:ext cx="4159179" cy="2138335"/>
          </a:xfrm>
          <a:prstGeom prst="rect">
            <a:avLst/>
          </a:prstGeom>
        </p:spPr>
      </p:pic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248053" y="0"/>
            <a:ext cx="5368976" cy="1215980"/>
          </a:xfrm>
        </p:spPr>
        <p:txBody>
          <a:bodyPr>
            <a:normAutofit/>
          </a:bodyPr>
          <a:lstStyle/>
          <a:p>
            <a:r>
              <a:rPr lang="ru-RU" dirty="0"/>
              <a:t>КАК ПРОВЕРЯЛИ ТОВАРЫ  НАШИ ПРЕДКИ?</a:t>
            </a:r>
          </a:p>
        </p:txBody>
      </p:sp>
      <p:sp>
        <p:nvSpPr>
          <p:cNvPr id="20" name="Номер слайда">
            <a:extLst>
              <a:ext uri="{FF2B5EF4-FFF2-40B4-BE49-F238E27FC236}">
                <a16:creationId xmlns:a16="http://schemas.microsoft.com/office/drawing/2014/main" id="{44E92C1D-E57F-734A-9588-D492AF7FB3D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>
                <a:latin typeface="DIN Pro" panose="020B0504020101020102" pitchFamily="34" charset="0"/>
                <a:cs typeface="DIN Pro" panose="020B0504020101020102" pitchFamily="34" charset="0"/>
              </a:rPr>
              <a:pPr/>
              <a:t>6</a:t>
            </a:fld>
            <a:endParaRPr lang="ru-RU" dirty="0">
              <a:latin typeface="DIN Pro" panose="020B0504020101020102" pitchFamily="34" charset="0"/>
              <a:cs typeface="DIN Pro" panose="020B0504020101020102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1338857" y="3069918"/>
            <a:ext cx="3267076" cy="1558195"/>
            <a:chOff x="3312940" y="6544141"/>
            <a:chExt cx="9152726" cy="3720682"/>
          </a:xfrm>
        </p:grpSpPr>
        <p:sp>
          <p:nvSpPr>
            <p:cNvPr id="21" name="object 4"/>
            <p:cNvSpPr/>
            <p:nvPr/>
          </p:nvSpPr>
          <p:spPr>
            <a:xfrm>
              <a:off x="3983336" y="7214283"/>
              <a:ext cx="8482330" cy="3050540"/>
            </a:xfrm>
            <a:custGeom>
              <a:avLst/>
              <a:gdLst/>
              <a:ahLst/>
              <a:cxnLst/>
              <a:rect l="l" t="t" r="r" b="b"/>
              <a:pathLst>
                <a:path w="8482330" h="3050540">
                  <a:moveTo>
                    <a:pt x="7214743" y="0"/>
                  </a:moveTo>
                  <a:lnTo>
                    <a:pt x="1267406" y="0"/>
                  </a:lnTo>
                  <a:lnTo>
                    <a:pt x="1213856" y="1110"/>
                  </a:lnTo>
                  <a:lnTo>
                    <a:pt x="1160873" y="4414"/>
                  </a:lnTo>
                  <a:lnTo>
                    <a:pt x="1108500" y="9865"/>
                  </a:lnTo>
                  <a:lnTo>
                    <a:pt x="1056781" y="17421"/>
                  </a:lnTo>
                  <a:lnTo>
                    <a:pt x="1005760" y="27038"/>
                  </a:lnTo>
                  <a:lnTo>
                    <a:pt x="955481" y="38671"/>
                  </a:lnTo>
                  <a:lnTo>
                    <a:pt x="905988" y="52276"/>
                  </a:lnTo>
                  <a:lnTo>
                    <a:pt x="857325" y="67811"/>
                  </a:lnTo>
                  <a:lnTo>
                    <a:pt x="809535" y="85230"/>
                  </a:lnTo>
                  <a:lnTo>
                    <a:pt x="762663" y="104490"/>
                  </a:lnTo>
                  <a:lnTo>
                    <a:pt x="716753" y="125546"/>
                  </a:lnTo>
                  <a:lnTo>
                    <a:pt x="671848" y="148356"/>
                  </a:lnTo>
                  <a:lnTo>
                    <a:pt x="627993" y="172874"/>
                  </a:lnTo>
                  <a:lnTo>
                    <a:pt x="585231" y="199057"/>
                  </a:lnTo>
                  <a:lnTo>
                    <a:pt x="543606" y="226862"/>
                  </a:lnTo>
                  <a:lnTo>
                    <a:pt x="504727" y="255063"/>
                  </a:lnTo>
                  <a:lnTo>
                    <a:pt x="466978" y="284681"/>
                  </a:lnTo>
                  <a:lnTo>
                    <a:pt x="430396" y="315678"/>
                  </a:lnTo>
                  <a:lnTo>
                    <a:pt x="395022" y="348013"/>
                  </a:lnTo>
                  <a:lnTo>
                    <a:pt x="360894" y="381648"/>
                  </a:lnTo>
                  <a:lnTo>
                    <a:pt x="328050" y="416545"/>
                  </a:lnTo>
                  <a:lnTo>
                    <a:pt x="296531" y="452664"/>
                  </a:lnTo>
                  <a:lnTo>
                    <a:pt x="266375" y="489966"/>
                  </a:lnTo>
                  <a:lnTo>
                    <a:pt x="237620" y="528412"/>
                  </a:lnTo>
                  <a:lnTo>
                    <a:pt x="210307" y="567964"/>
                  </a:lnTo>
                  <a:lnTo>
                    <a:pt x="184473" y="608582"/>
                  </a:lnTo>
                  <a:lnTo>
                    <a:pt x="160158" y="650228"/>
                  </a:lnTo>
                  <a:lnTo>
                    <a:pt x="137401" y="692862"/>
                  </a:lnTo>
                  <a:lnTo>
                    <a:pt x="116241" y="736446"/>
                  </a:lnTo>
                  <a:lnTo>
                    <a:pt x="96716" y="780940"/>
                  </a:lnTo>
                  <a:lnTo>
                    <a:pt x="78866" y="826306"/>
                  </a:lnTo>
                  <a:lnTo>
                    <a:pt x="62729" y="872505"/>
                  </a:lnTo>
                  <a:lnTo>
                    <a:pt x="48345" y="919497"/>
                  </a:lnTo>
                  <a:lnTo>
                    <a:pt x="35752" y="967244"/>
                  </a:lnTo>
                  <a:lnTo>
                    <a:pt x="24990" y="1015707"/>
                  </a:lnTo>
                  <a:lnTo>
                    <a:pt x="16097" y="1064847"/>
                  </a:lnTo>
                  <a:lnTo>
                    <a:pt x="9113" y="1114624"/>
                  </a:lnTo>
                  <a:lnTo>
                    <a:pt x="4076" y="1165001"/>
                  </a:lnTo>
                  <a:lnTo>
                    <a:pt x="1025" y="1215938"/>
                  </a:lnTo>
                  <a:lnTo>
                    <a:pt x="0" y="1267395"/>
                  </a:lnTo>
                  <a:lnTo>
                    <a:pt x="0" y="1782825"/>
                  </a:lnTo>
                  <a:lnTo>
                    <a:pt x="915" y="1831439"/>
                  </a:lnTo>
                  <a:lnTo>
                    <a:pt x="3638" y="1879591"/>
                  </a:lnTo>
                  <a:lnTo>
                    <a:pt x="8138" y="1927247"/>
                  </a:lnTo>
                  <a:lnTo>
                    <a:pt x="14380" y="1974374"/>
                  </a:lnTo>
                  <a:lnTo>
                    <a:pt x="22332" y="2020940"/>
                  </a:lnTo>
                  <a:lnTo>
                    <a:pt x="31962" y="2066912"/>
                  </a:lnTo>
                  <a:lnTo>
                    <a:pt x="43236" y="2112257"/>
                  </a:lnTo>
                  <a:lnTo>
                    <a:pt x="56122" y="2156942"/>
                  </a:lnTo>
                  <a:lnTo>
                    <a:pt x="70586" y="2200935"/>
                  </a:lnTo>
                  <a:lnTo>
                    <a:pt x="86596" y="2244202"/>
                  </a:lnTo>
                  <a:lnTo>
                    <a:pt x="104120" y="2286710"/>
                  </a:lnTo>
                  <a:lnTo>
                    <a:pt x="123123" y="2328428"/>
                  </a:lnTo>
                  <a:lnTo>
                    <a:pt x="143575" y="2369322"/>
                  </a:lnTo>
                  <a:lnTo>
                    <a:pt x="165441" y="2409359"/>
                  </a:lnTo>
                  <a:lnTo>
                    <a:pt x="188688" y="2448507"/>
                  </a:lnTo>
                  <a:lnTo>
                    <a:pt x="213285" y="2486732"/>
                  </a:lnTo>
                  <a:lnTo>
                    <a:pt x="239198" y="2524002"/>
                  </a:lnTo>
                  <a:lnTo>
                    <a:pt x="266394" y="2560284"/>
                  </a:lnTo>
                  <a:lnTo>
                    <a:pt x="294841" y="2595545"/>
                  </a:lnTo>
                  <a:lnTo>
                    <a:pt x="324506" y="2629752"/>
                  </a:lnTo>
                  <a:lnTo>
                    <a:pt x="355356" y="2662873"/>
                  </a:lnTo>
                  <a:lnTo>
                    <a:pt x="387357" y="2694875"/>
                  </a:lnTo>
                  <a:lnTo>
                    <a:pt x="420478" y="2725725"/>
                  </a:lnTo>
                  <a:lnTo>
                    <a:pt x="454686" y="2755389"/>
                  </a:lnTo>
                  <a:lnTo>
                    <a:pt x="489947" y="2783836"/>
                  </a:lnTo>
                  <a:lnTo>
                    <a:pt x="526229" y="2811033"/>
                  </a:lnTo>
                  <a:lnTo>
                    <a:pt x="563499" y="2836946"/>
                  </a:lnTo>
                  <a:lnTo>
                    <a:pt x="601724" y="2861542"/>
                  </a:lnTo>
                  <a:lnTo>
                    <a:pt x="640872" y="2884790"/>
                  </a:lnTo>
                  <a:lnTo>
                    <a:pt x="680909" y="2906656"/>
                  </a:lnTo>
                  <a:lnTo>
                    <a:pt x="721803" y="2927107"/>
                  </a:lnTo>
                  <a:lnTo>
                    <a:pt x="763520" y="2946111"/>
                  </a:lnTo>
                  <a:lnTo>
                    <a:pt x="806029" y="2963635"/>
                  </a:lnTo>
                  <a:lnTo>
                    <a:pt x="849296" y="2979645"/>
                  </a:lnTo>
                  <a:lnTo>
                    <a:pt x="893289" y="2994109"/>
                  </a:lnTo>
                  <a:lnTo>
                    <a:pt x="937974" y="3006995"/>
                  </a:lnTo>
                  <a:lnTo>
                    <a:pt x="983319" y="3018269"/>
                  </a:lnTo>
                  <a:lnTo>
                    <a:pt x="1029290" y="3027898"/>
                  </a:lnTo>
                  <a:lnTo>
                    <a:pt x="1075857" y="3035851"/>
                  </a:lnTo>
                  <a:lnTo>
                    <a:pt x="1122984" y="3042093"/>
                  </a:lnTo>
                  <a:lnTo>
                    <a:pt x="1170640" y="3046592"/>
                  </a:lnTo>
                  <a:lnTo>
                    <a:pt x="1218791" y="3049316"/>
                  </a:lnTo>
                  <a:lnTo>
                    <a:pt x="1267406" y="3050231"/>
                  </a:lnTo>
                  <a:lnTo>
                    <a:pt x="7214743" y="3050231"/>
                  </a:lnTo>
                  <a:lnTo>
                    <a:pt x="7263358" y="3049316"/>
                  </a:lnTo>
                  <a:lnTo>
                    <a:pt x="7311509" y="3046592"/>
                  </a:lnTo>
                  <a:lnTo>
                    <a:pt x="7359165" y="3042093"/>
                  </a:lnTo>
                  <a:lnTo>
                    <a:pt x="7406293" y="3035851"/>
                  </a:lnTo>
                  <a:lnTo>
                    <a:pt x="7452859" y="3027898"/>
                  </a:lnTo>
                  <a:lnTo>
                    <a:pt x="7498831" y="3018269"/>
                  </a:lnTo>
                  <a:lnTo>
                    <a:pt x="7544175" y="3006995"/>
                  </a:lnTo>
                  <a:lnTo>
                    <a:pt x="7588861" y="2994109"/>
                  </a:lnTo>
                  <a:lnTo>
                    <a:pt x="7632853" y="2979645"/>
                  </a:lnTo>
                  <a:lnTo>
                    <a:pt x="7676120" y="2963635"/>
                  </a:lnTo>
                  <a:lnTo>
                    <a:pt x="7718629" y="2946111"/>
                  </a:lnTo>
                  <a:lnTo>
                    <a:pt x="7760347" y="2927107"/>
                  </a:lnTo>
                  <a:lnTo>
                    <a:pt x="7801240" y="2906656"/>
                  </a:lnTo>
                  <a:lnTo>
                    <a:pt x="7841277" y="2884790"/>
                  </a:lnTo>
                  <a:lnTo>
                    <a:pt x="7880425" y="2861542"/>
                  </a:lnTo>
                  <a:lnTo>
                    <a:pt x="7918650" y="2836946"/>
                  </a:lnTo>
                  <a:lnTo>
                    <a:pt x="7955920" y="2811033"/>
                  </a:lnTo>
                  <a:lnTo>
                    <a:pt x="7992202" y="2783836"/>
                  </a:lnTo>
                  <a:lnTo>
                    <a:pt x="8027463" y="2755389"/>
                  </a:lnTo>
                  <a:lnTo>
                    <a:pt x="8061671" y="2725725"/>
                  </a:lnTo>
                  <a:lnTo>
                    <a:pt x="8094792" y="2694875"/>
                  </a:lnTo>
                  <a:lnTo>
                    <a:pt x="8126793" y="2662873"/>
                  </a:lnTo>
                  <a:lnTo>
                    <a:pt x="8157643" y="2629752"/>
                  </a:lnTo>
                  <a:lnTo>
                    <a:pt x="8187308" y="2595545"/>
                  </a:lnTo>
                  <a:lnTo>
                    <a:pt x="8215755" y="2560284"/>
                  </a:lnTo>
                  <a:lnTo>
                    <a:pt x="8242951" y="2524002"/>
                  </a:lnTo>
                  <a:lnTo>
                    <a:pt x="8268864" y="2486732"/>
                  </a:lnTo>
                  <a:lnTo>
                    <a:pt x="8293461" y="2448507"/>
                  </a:lnTo>
                  <a:lnTo>
                    <a:pt x="8316709" y="2409359"/>
                  </a:lnTo>
                  <a:lnTo>
                    <a:pt x="8338574" y="2369322"/>
                  </a:lnTo>
                  <a:lnTo>
                    <a:pt x="8359026" y="2328428"/>
                  </a:lnTo>
                  <a:lnTo>
                    <a:pt x="8378029" y="2286710"/>
                  </a:lnTo>
                  <a:lnTo>
                    <a:pt x="8395553" y="2244202"/>
                  </a:lnTo>
                  <a:lnTo>
                    <a:pt x="8411563" y="2200935"/>
                  </a:lnTo>
                  <a:lnTo>
                    <a:pt x="8426028" y="2156942"/>
                  </a:lnTo>
                  <a:lnTo>
                    <a:pt x="8438913" y="2112257"/>
                  </a:lnTo>
                  <a:lnTo>
                    <a:pt x="8450187" y="2066912"/>
                  </a:lnTo>
                  <a:lnTo>
                    <a:pt x="8459817" y="2020940"/>
                  </a:lnTo>
                  <a:lnTo>
                    <a:pt x="8467769" y="1974374"/>
                  </a:lnTo>
                  <a:lnTo>
                    <a:pt x="8474011" y="1927247"/>
                  </a:lnTo>
                  <a:lnTo>
                    <a:pt x="8478511" y="1879591"/>
                  </a:lnTo>
                  <a:lnTo>
                    <a:pt x="8481234" y="1831439"/>
                  </a:lnTo>
                  <a:lnTo>
                    <a:pt x="8482150" y="1782825"/>
                  </a:lnTo>
                  <a:lnTo>
                    <a:pt x="8482150" y="1267395"/>
                  </a:lnTo>
                  <a:lnTo>
                    <a:pt x="8481234" y="1218782"/>
                  </a:lnTo>
                  <a:lnTo>
                    <a:pt x="8478511" y="1170631"/>
                  </a:lnTo>
                  <a:lnTo>
                    <a:pt x="8474011" y="1122975"/>
                  </a:lnTo>
                  <a:lnTo>
                    <a:pt x="8467769" y="1075849"/>
                  </a:lnTo>
                  <a:lnTo>
                    <a:pt x="8459817" y="1029283"/>
                  </a:lnTo>
                  <a:lnTo>
                    <a:pt x="8450187" y="983312"/>
                  </a:lnTo>
                  <a:lnTo>
                    <a:pt x="8438913" y="937968"/>
                  </a:lnTo>
                  <a:lnTo>
                    <a:pt x="8426028" y="893283"/>
                  </a:lnTo>
                  <a:lnTo>
                    <a:pt x="8411563" y="849291"/>
                  </a:lnTo>
                  <a:lnTo>
                    <a:pt x="8395553" y="806024"/>
                  </a:lnTo>
                  <a:lnTo>
                    <a:pt x="8378029" y="763516"/>
                  </a:lnTo>
                  <a:lnTo>
                    <a:pt x="8359026" y="721799"/>
                  </a:lnTo>
                  <a:lnTo>
                    <a:pt x="8338574" y="680905"/>
                  </a:lnTo>
                  <a:lnTo>
                    <a:pt x="8316709" y="640869"/>
                  </a:lnTo>
                  <a:lnTo>
                    <a:pt x="8293461" y="601721"/>
                  </a:lnTo>
                  <a:lnTo>
                    <a:pt x="8268864" y="563496"/>
                  </a:lnTo>
                  <a:lnTo>
                    <a:pt x="8242951" y="526227"/>
                  </a:lnTo>
                  <a:lnTo>
                    <a:pt x="8215755" y="489945"/>
                  </a:lnTo>
                  <a:lnTo>
                    <a:pt x="8187308" y="454684"/>
                  </a:lnTo>
                  <a:lnTo>
                    <a:pt x="8157643" y="420477"/>
                  </a:lnTo>
                  <a:lnTo>
                    <a:pt x="8126793" y="387356"/>
                  </a:lnTo>
                  <a:lnTo>
                    <a:pt x="8094792" y="355355"/>
                  </a:lnTo>
                  <a:lnTo>
                    <a:pt x="8061671" y="324505"/>
                  </a:lnTo>
                  <a:lnTo>
                    <a:pt x="8027463" y="294840"/>
                  </a:lnTo>
                  <a:lnTo>
                    <a:pt x="7992202" y="266394"/>
                  </a:lnTo>
                  <a:lnTo>
                    <a:pt x="7955920" y="239197"/>
                  </a:lnTo>
                  <a:lnTo>
                    <a:pt x="7918650" y="213285"/>
                  </a:lnTo>
                  <a:lnTo>
                    <a:pt x="7880425" y="188688"/>
                  </a:lnTo>
                  <a:lnTo>
                    <a:pt x="7841277" y="165440"/>
                  </a:lnTo>
                  <a:lnTo>
                    <a:pt x="7801240" y="143574"/>
                  </a:lnTo>
                  <a:lnTo>
                    <a:pt x="7760347" y="123123"/>
                  </a:lnTo>
                  <a:lnTo>
                    <a:pt x="7718629" y="104119"/>
                  </a:lnTo>
                  <a:lnTo>
                    <a:pt x="7676120" y="86596"/>
                  </a:lnTo>
                  <a:lnTo>
                    <a:pt x="7632853" y="70586"/>
                  </a:lnTo>
                  <a:lnTo>
                    <a:pt x="7588861" y="56121"/>
                  </a:lnTo>
                  <a:lnTo>
                    <a:pt x="7544175" y="43236"/>
                  </a:lnTo>
                  <a:lnTo>
                    <a:pt x="7498831" y="31962"/>
                  </a:lnTo>
                  <a:lnTo>
                    <a:pt x="7452859" y="22332"/>
                  </a:lnTo>
                  <a:lnTo>
                    <a:pt x="7406293" y="14380"/>
                  </a:lnTo>
                  <a:lnTo>
                    <a:pt x="7359165" y="8138"/>
                  </a:lnTo>
                  <a:lnTo>
                    <a:pt x="7311509" y="3638"/>
                  </a:lnTo>
                  <a:lnTo>
                    <a:pt x="7263358" y="915"/>
                  </a:lnTo>
                  <a:lnTo>
                    <a:pt x="7214743" y="0"/>
                  </a:lnTo>
                  <a:close/>
                </a:path>
              </a:pathLst>
            </a:custGeom>
            <a:solidFill>
              <a:srgbClr val="EDE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32"/>
            <p:cNvSpPr/>
            <p:nvPr/>
          </p:nvSpPr>
          <p:spPr>
            <a:xfrm>
              <a:off x="3312940" y="6544141"/>
              <a:ext cx="1630045" cy="1356360"/>
            </a:xfrm>
            <a:custGeom>
              <a:avLst/>
              <a:gdLst/>
              <a:ahLst/>
              <a:cxnLst/>
              <a:rect l="l" t="t" r="r" b="b"/>
              <a:pathLst>
                <a:path w="1630045" h="1356359">
                  <a:moveTo>
                    <a:pt x="0" y="0"/>
                  </a:moveTo>
                  <a:lnTo>
                    <a:pt x="961028" y="1356356"/>
                  </a:lnTo>
                  <a:lnTo>
                    <a:pt x="1629573" y="10341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ED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6"/>
          <p:cNvSpPr txBox="1"/>
          <p:nvPr/>
        </p:nvSpPr>
        <p:spPr>
          <a:xfrm>
            <a:off x="1755687" y="3520095"/>
            <a:ext cx="2829621" cy="925894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 marR="5080">
              <a:spcBef>
                <a:spcPts val="20"/>
              </a:spcBef>
            </a:pPr>
            <a:r>
              <a:rPr lang="ru-RU" sz="1500" b="1" spc="-70" dirty="0">
                <a:solidFill>
                  <a:srgbClr val="FF0000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ЕСЛИ КАПЛЯ МОЛОКА СТЕКАЛА  МЕДЛЕННО, ТО ЭТО ОЗНАЧАЛО ЧТО  МОЛОКО ХОРОШЕГО КАЧЕСТВА</a:t>
            </a:r>
          </a:p>
        </p:txBody>
      </p:sp>
      <p:sp>
        <p:nvSpPr>
          <p:cNvPr id="25" name="object 36"/>
          <p:cNvSpPr txBox="1"/>
          <p:nvPr/>
        </p:nvSpPr>
        <p:spPr>
          <a:xfrm>
            <a:off x="2116632" y="2365879"/>
            <a:ext cx="2247125" cy="70403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90"/>
              </a:spcBef>
            </a:pPr>
            <a:r>
              <a:rPr lang="ru-RU" sz="1500" b="1" spc="-70" dirty="0">
                <a:solidFill>
                  <a:srgbClr val="383D8A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ЖИРНОСТЬ МОЛОКА  ПРОВЕРЯЮТ ГОРОДСКИЕ  СТРАЖНИКИ</a:t>
            </a:r>
          </a:p>
        </p:txBody>
      </p:sp>
      <p:pic>
        <p:nvPicPr>
          <p:cNvPr id="15" name="object 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76016" y="1214973"/>
            <a:ext cx="2978755" cy="3485537"/>
          </a:xfrm>
          <a:prstGeom prst="rect">
            <a:avLst/>
          </a:prstGeom>
        </p:spPr>
      </p:pic>
      <p:pic>
        <p:nvPicPr>
          <p:cNvPr id="19" name="object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31755" y="2809907"/>
            <a:ext cx="1632973" cy="2072619"/>
          </a:xfrm>
          <a:prstGeom prst="rect">
            <a:avLst/>
          </a:prstGeom>
        </p:spPr>
      </p:pic>
      <p:pic>
        <p:nvPicPr>
          <p:cNvPr id="26" name="Изображение" descr="Изображе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7862" y="2111467"/>
            <a:ext cx="318071" cy="121286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3763805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4D7817-6D27-4259-958D-C1099CEB7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053" y="0"/>
            <a:ext cx="4358323" cy="1215980"/>
          </a:xfrm>
        </p:spPr>
        <p:txBody>
          <a:bodyPr>
            <a:normAutofit/>
          </a:bodyPr>
          <a:lstStyle/>
          <a:p>
            <a:r>
              <a:rPr lang="ru-RU" dirty="0"/>
              <a:t>ОТНОШЕНИЕ                   К КАЧЕСТВУ В РОССИИ</a:t>
            </a:r>
          </a:p>
        </p:txBody>
      </p:sp>
      <p:sp>
        <p:nvSpPr>
          <p:cNvPr id="19" name="Номер слайда">
            <a:extLst>
              <a:ext uri="{FF2B5EF4-FFF2-40B4-BE49-F238E27FC236}">
                <a16:creationId xmlns:a16="http://schemas.microsoft.com/office/drawing/2014/main" id="{44E92C1D-E57F-734A-9588-D492AF7FB3D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>
                <a:latin typeface="DIN Pro" panose="020B0504020101020102" pitchFamily="34" charset="0"/>
                <a:cs typeface="DIN Pro" panose="020B0504020101020102" pitchFamily="34" charset="0"/>
              </a:rPr>
              <a:pPr/>
              <a:t>7</a:t>
            </a:fld>
            <a:endParaRPr lang="ru-RU" dirty="0">
              <a:latin typeface="DIN Pro" panose="020B0504020101020102" pitchFamily="34" charset="0"/>
              <a:cs typeface="DIN Pro" panose="020B0504020101020102" pitchFamily="34" charset="0"/>
            </a:endParaRPr>
          </a:p>
        </p:txBody>
      </p:sp>
      <p:pic>
        <p:nvPicPr>
          <p:cNvPr id="14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759" y="2300594"/>
            <a:ext cx="268617" cy="102428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Box 3"/>
          <p:cNvSpPr txBox="1"/>
          <p:nvPr/>
        </p:nvSpPr>
        <p:spPr>
          <a:xfrm>
            <a:off x="2071220" y="1557089"/>
            <a:ext cx="5001561" cy="707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algn="ctr"/>
            <a:r>
              <a:rPr lang="ru-RU" sz="2000" kern="1200" cap="all" spc="-79" dirty="0">
                <a:solidFill>
                  <a:srgbClr val="FF0000"/>
                </a:solidFill>
                <a:latin typeface="DIN Pro Bold" panose="020B0804020101020102" pitchFamily="34" charset="0"/>
                <a:cs typeface="DIN Pro Bold" panose="020B0804020101020102" pitchFamily="34" charset="0"/>
                <a:sym typeface="Qanelas-Medium"/>
              </a:rPr>
              <a:t>Всегда было особым! </a:t>
            </a:r>
            <a:r>
              <a:rPr lang="ru-RU" sz="2000" kern="1200" cap="all" spc="-79" dirty="0">
                <a:solidFill>
                  <a:srgbClr val="383F8A"/>
                </a:solidFill>
                <a:latin typeface="DIN Pro Bold" panose="020B0804020101020102" pitchFamily="34" charset="0"/>
                <a:cs typeface="DIN Pro Bold" panose="020B0804020101020102" pitchFamily="34" charset="0"/>
                <a:sym typeface="Qanelas-Medium"/>
              </a:rPr>
              <a:t>Это показывает наша богатая история качества:</a:t>
            </a:r>
          </a:p>
        </p:txBody>
      </p:sp>
      <p:sp>
        <p:nvSpPr>
          <p:cNvPr id="11" name="object 6"/>
          <p:cNvSpPr/>
          <p:nvPr/>
        </p:nvSpPr>
        <p:spPr>
          <a:xfrm>
            <a:off x="4261364" y="2332979"/>
            <a:ext cx="957059" cy="944951"/>
          </a:xfrm>
          <a:custGeom>
            <a:avLst/>
            <a:gdLst/>
            <a:ahLst/>
            <a:cxnLst/>
            <a:rect l="l" t="t" r="r" b="b"/>
            <a:pathLst>
              <a:path w="2559684" h="2527300">
                <a:moveTo>
                  <a:pt x="886117" y="918057"/>
                </a:moveTo>
                <a:lnTo>
                  <a:pt x="879259" y="892200"/>
                </a:lnTo>
                <a:lnTo>
                  <a:pt x="864019" y="832586"/>
                </a:lnTo>
                <a:lnTo>
                  <a:pt x="863981" y="829246"/>
                </a:lnTo>
                <a:lnTo>
                  <a:pt x="860806" y="827659"/>
                </a:lnTo>
                <a:lnTo>
                  <a:pt x="860069" y="827925"/>
                </a:lnTo>
                <a:lnTo>
                  <a:pt x="859205" y="827976"/>
                </a:lnTo>
                <a:lnTo>
                  <a:pt x="857808" y="829767"/>
                </a:lnTo>
                <a:lnTo>
                  <a:pt x="823277" y="862812"/>
                </a:lnTo>
                <a:lnTo>
                  <a:pt x="783539" y="877430"/>
                </a:lnTo>
                <a:lnTo>
                  <a:pt x="750328" y="881888"/>
                </a:lnTo>
                <a:lnTo>
                  <a:pt x="740575" y="881240"/>
                </a:lnTo>
                <a:lnTo>
                  <a:pt x="690918" y="863600"/>
                </a:lnTo>
                <a:lnTo>
                  <a:pt x="658990" y="834885"/>
                </a:lnTo>
                <a:lnTo>
                  <a:pt x="639927" y="801738"/>
                </a:lnTo>
                <a:lnTo>
                  <a:pt x="633691" y="763765"/>
                </a:lnTo>
                <a:lnTo>
                  <a:pt x="635825" y="742505"/>
                </a:lnTo>
                <a:lnTo>
                  <a:pt x="649490" y="703364"/>
                </a:lnTo>
                <a:lnTo>
                  <a:pt x="673100" y="669620"/>
                </a:lnTo>
                <a:lnTo>
                  <a:pt x="704507" y="647611"/>
                </a:lnTo>
                <a:lnTo>
                  <a:pt x="758253" y="639114"/>
                </a:lnTo>
                <a:lnTo>
                  <a:pt x="775042" y="641057"/>
                </a:lnTo>
                <a:lnTo>
                  <a:pt x="791629" y="646582"/>
                </a:lnTo>
                <a:lnTo>
                  <a:pt x="792861" y="647153"/>
                </a:lnTo>
                <a:lnTo>
                  <a:pt x="797674" y="648411"/>
                </a:lnTo>
                <a:lnTo>
                  <a:pt x="798868" y="647306"/>
                </a:lnTo>
                <a:lnTo>
                  <a:pt x="798880" y="643597"/>
                </a:lnTo>
                <a:lnTo>
                  <a:pt x="774776" y="548055"/>
                </a:lnTo>
                <a:lnTo>
                  <a:pt x="773252" y="547179"/>
                </a:lnTo>
                <a:lnTo>
                  <a:pt x="761784" y="548259"/>
                </a:lnTo>
                <a:lnTo>
                  <a:pt x="724306" y="556412"/>
                </a:lnTo>
                <a:lnTo>
                  <a:pt x="678014" y="569379"/>
                </a:lnTo>
                <a:lnTo>
                  <a:pt x="642048" y="585050"/>
                </a:lnTo>
                <a:lnTo>
                  <a:pt x="593305" y="620026"/>
                </a:lnTo>
                <a:lnTo>
                  <a:pt x="555866" y="666864"/>
                </a:lnTo>
                <a:lnTo>
                  <a:pt x="531888" y="735876"/>
                </a:lnTo>
                <a:lnTo>
                  <a:pt x="530606" y="771918"/>
                </a:lnTo>
                <a:lnTo>
                  <a:pt x="535863" y="808875"/>
                </a:lnTo>
                <a:lnTo>
                  <a:pt x="554977" y="862025"/>
                </a:lnTo>
                <a:lnTo>
                  <a:pt x="588810" y="906995"/>
                </a:lnTo>
                <a:lnTo>
                  <a:pt x="624776" y="934580"/>
                </a:lnTo>
                <a:lnTo>
                  <a:pt x="664222" y="953160"/>
                </a:lnTo>
                <a:lnTo>
                  <a:pt x="706640" y="963764"/>
                </a:lnTo>
                <a:lnTo>
                  <a:pt x="751497" y="967486"/>
                </a:lnTo>
                <a:lnTo>
                  <a:pt x="773582" y="966216"/>
                </a:lnTo>
                <a:lnTo>
                  <a:pt x="816571" y="956538"/>
                </a:lnTo>
                <a:lnTo>
                  <a:pt x="859028" y="939698"/>
                </a:lnTo>
                <a:lnTo>
                  <a:pt x="884885" y="922413"/>
                </a:lnTo>
                <a:lnTo>
                  <a:pt x="886117" y="918057"/>
                </a:lnTo>
                <a:close/>
              </a:path>
              <a:path w="2559684" h="2527300">
                <a:moveTo>
                  <a:pt x="1225270" y="759142"/>
                </a:moveTo>
                <a:lnTo>
                  <a:pt x="1223416" y="755942"/>
                </a:lnTo>
                <a:lnTo>
                  <a:pt x="1219720" y="755586"/>
                </a:lnTo>
                <a:lnTo>
                  <a:pt x="1218552" y="758012"/>
                </a:lnTo>
                <a:lnTo>
                  <a:pt x="1216977" y="759637"/>
                </a:lnTo>
                <a:lnTo>
                  <a:pt x="1178610" y="780237"/>
                </a:lnTo>
                <a:lnTo>
                  <a:pt x="1129665" y="784796"/>
                </a:lnTo>
                <a:lnTo>
                  <a:pt x="1115390" y="783793"/>
                </a:lnTo>
                <a:lnTo>
                  <a:pt x="1076388" y="769988"/>
                </a:lnTo>
                <a:lnTo>
                  <a:pt x="1038428" y="735418"/>
                </a:lnTo>
                <a:lnTo>
                  <a:pt x="1017117" y="688390"/>
                </a:lnTo>
                <a:lnTo>
                  <a:pt x="1014450" y="664743"/>
                </a:lnTo>
                <a:lnTo>
                  <a:pt x="1017231" y="641108"/>
                </a:lnTo>
                <a:lnTo>
                  <a:pt x="1034618" y="601268"/>
                </a:lnTo>
                <a:lnTo>
                  <a:pt x="1072578" y="561340"/>
                </a:lnTo>
                <a:lnTo>
                  <a:pt x="1116253" y="542391"/>
                </a:lnTo>
                <a:lnTo>
                  <a:pt x="1132840" y="542442"/>
                </a:lnTo>
                <a:lnTo>
                  <a:pt x="1135202" y="542721"/>
                </a:lnTo>
                <a:lnTo>
                  <a:pt x="1137627" y="542518"/>
                </a:lnTo>
                <a:lnTo>
                  <a:pt x="1185164" y="553402"/>
                </a:lnTo>
                <a:lnTo>
                  <a:pt x="1202842" y="566267"/>
                </a:lnTo>
                <a:lnTo>
                  <a:pt x="1209281" y="563587"/>
                </a:lnTo>
                <a:lnTo>
                  <a:pt x="1207846" y="559765"/>
                </a:lnTo>
                <a:lnTo>
                  <a:pt x="1208316" y="555155"/>
                </a:lnTo>
                <a:lnTo>
                  <a:pt x="1208176" y="553427"/>
                </a:lnTo>
                <a:lnTo>
                  <a:pt x="1208062" y="473252"/>
                </a:lnTo>
                <a:lnTo>
                  <a:pt x="1208214" y="465188"/>
                </a:lnTo>
                <a:lnTo>
                  <a:pt x="1205725" y="462216"/>
                </a:lnTo>
                <a:lnTo>
                  <a:pt x="1194320" y="460565"/>
                </a:lnTo>
                <a:lnTo>
                  <a:pt x="1188275" y="459359"/>
                </a:lnTo>
                <a:lnTo>
                  <a:pt x="1129639" y="459384"/>
                </a:lnTo>
                <a:lnTo>
                  <a:pt x="1079106" y="464502"/>
                </a:lnTo>
                <a:lnTo>
                  <a:pt x="1030998" y="480580"/>
                </a:lnTo>
                <a:lnTo>
                  <a:pt x="970292" y="521233"/>
                </a:lnTo>
                <a:lnTo>
                  <a:pt x="928712" y="581380"/>
                </a:lnTo>
                <a:lnTo>
                  <a:pt x="915581" y="626630"/>
                </a:lnTo>
                <a:lnTo>
                  <a:pt x="912901" y="673747"/>
                </a:lnTo>
                <a:lnTo>
                  <a:pt x="916978" y="708875"/>
                </a:lnTo>
                <a:lnTo>
                  <a:pt x="943063" y="771448"/>
                </a:lnTo>
                <a:lnTo>
                  <a:pt x="1008341" y="833132"/>
                </a:lnTo>
                <a:lnTo>
                  <a:pt x="1055471" y="856335"/>
                </a:lnTo>
                <a:lnTo>
                  <a:pt x="1106703" y="868260"/>
                </a:lnTo>
                <a:lnTo>
                  <a:pt x="1161897" y="869099"/>
                </a:lnTo>
                <a:lnTo>
                  <a:pt x="1175435" y="867524"/>
                </a:lnTo>
                <a:lnTo>
                  <a:pt x="1214678" y="856691"/>
                </a:lnTo>
                <a:lnTo>
                  <a:pt x="1225181" y="849630"/>
                </a:lnTo>
                <a:lnTo>
                  <a:pt x="1224775" y="822388"/>
                </a:lnTo>
                <a:lnTo>
                  <a:pt x="1224749" y="762292"/>
                </a:lnTo>
                <a:lnTo>
                  <a:pt x="1225270" y="759142"/>
                </a:lnTo>
                <a:close/>
              </a:path>
              <a:path w="2559684" h="2527300">
                <a:moveTo>
                  <a:pt x="1643811" y="499313"/>
                </a:moveTo>
                <a:lnTo>
                  <a:pt x="1593265" y="479691"/>
                </a:lnTo>
                <a:lnTo>
                  <a:pt x="1521714" y="465747"/>
                </a:lnTo>
                <a:lnTo>
                  <a:pt x="1484706" y="466242"/>
                </a:lnTo>
                <a:lnTo>
                  <a:pt x="1412722" y="486029"/>
                </a:lnTo>
                <a:lnTo>
                  <a:pt x="1376146" y="507809"/>
                </a:lnTo>
                <a:lnTo>
                  <a:pt x="1346809" y="535889"/>
                </a:lnTo>
                <a:lnTo>
                  <a:pt x="1324432" y="569849"/>
                </a:lnTo>
                <a:lnTo>
                  <a:pt x="1308684" y="609320"/>
                </a:lnTo>
                <a:lnTo>
                  <a:pt x="1299552" y="672592"/>
                </a:lnTo>
                <a:lnTo>
                  <a:pt x="1302905" y="704062"/>
                </a:lnTo>
                <a:lnTo>
                  <a:pt x="1324559" y="761314"/>
                </a:lnTo>
                <a:lnTo>
                  <a:pt x="1358798" y="806208"/>
                </a:lnTo>
                <a:lnTo>
                  <a:pt x="1403832" y="843343"/>
                </a:lnTo>
                <a:lnTo>
                  <a:pt x="1456715" y="868286"/>
                </a:lnTo>
                <a:lnTo>
                  <a:pt x="1500479" y="878547"/>
                </a:lnTo>
                <a:lnTo>
                  <a:pt x="1530477" y="880948"/>
                </a:lnTo>
                <a:lnTo>
                  <a:pt x="1545666" y="879995"/>
                </a:lnTo>
                <a:lnTo>
                  <a:pt x="1558671" y="878420"/>
                </a:lnTo>
                <a:lnTo>
                  <a:pt x="1559788" y="878014"/>
                </a:lnTo>
                <a:lnTo>
                  <a:pt x="1582864" y="791705"/>
                </a:lnTo>
                <a:lnTo>
                  <a:pt x="1584388" y="788479"/>
                </a:lnTo>
                <a:lnTo>
                  <a:pt x="1583207" y="784250"/>
                </a:lnTo>
                <a:lnTo>
                  <a:pt x="1578787" y="783678"/>
                </a:lnTo>
                <a:lnTo>
                  <a:pt x="1576324" y="786511"/>
                </a:lnTo>
                <a:lnTo>
                  <a:pt x="1573403" y="788085"/>
                </a:lnTo>
                <a:lnTo>
                  <a:pt x="1534198" y="796747"/>
                </a:lnTo>
                <a:lnTo>
                  <a:pt x="1527530" y="796328"/>
                </a:lnTo>
                <a:lnTo>
                  <a:pt x="1488198" y="789012"/>
                </a:lnTo>
                <a:lnTo>
                  <a:pt x="1444345" y="766178"/>
                </a:lnTo>
                <a:lnTo>
                  <a:pt x="1416824" y="731520"/>
                </a:lnTo>
                <a:lnTo>
                  <a:pt x="1402029" y="681202"/>
                </a:lnTo>
                <a:lnTo>
                  <a:pt x="1402854" y="653135"/>
                </a:lnTo>
                <a:lnTo>
                  <a:pt x="1427302" y="601014"/>
                </a:lnTo>
                <a:lnTo>
                  <a:pt x="1463611" y="569442"/>
                </a:lnTo>
                <a:lnTo>
                  <a:pt x="1508315" y="551637"/>
                </a:lnTo>
                <a:lnTo>
                  <a:pt x="1524139" y="549808"/>
                </a:lnTo>
                <a:lnTo>
                  <a:pt x="1532102" y="550214"/>
                </a:lnTo>
                <a:lnTo>
                  <a:pt x="1575955" y="563803"/>
                </a:lnTo>
                <a:lnTo>
                  <a:pt x="1609661" y="590143"/>
                </a:lnTo>
                <a:lnTo>
                  <a:pt x="1612861" y="596569"/>
                </a:lnTo>
                <a:lnTo>
                  <a:pt x="1620151" y="595261"/>
                </a:lnTo>
                <a:lnTo>
                  <a:pt x="1619961" y="590651"/>
                </a:lnTo>
                <a:lnTo>
                  <a:pt x="1640116" y="516039"/>
                </a:lnTo>
                <a:lnTo>
                  <a:pt x="1643240" y="505485"/>
                </a:lnTo>
                <a:lnTo>
                  <a:pt x="1643811" y="499313"/>
                </a:lnTo>
                <a:close/>
              </a:path>
              <a:path w="2559684" h="2527300">
                <a:moveTo>
                  <a:pt x="2062099" y="710133"/>
                </a:moveTo>
                <a:lnTo>
                  <a:pt x="2058771" y="686193"/>
                </a:lnTo>
                <a:lnTo>
                  <a:pt x="2050719" y="663448"/>
                </a:lnTo>
                <a:lnTo>
                  <a:pt x="2037549" y="642010"/>
                </a:lnTo>
                <a:lnTo>
                  <a:pt x="2022614" y="625259"/>
                </a:lnTo>
                <a:lnTo>
                  <a:pt x="2021992" y="624560"/>
                </a:lnTo>
                <a:lnTo>
                  <a:pt x="2004377" y="609841"/>
                </a:lnTo>
                <a:lnTo>
                  <a:pt x="1985010" y="597547"/>
                </a:lnTo>
                <a:lnTo>
                  <a:pt x="1966976" y="588759"/>
                </a:lnTo>
                <a:lnTo>
                  <a:pt x="1966976" y="707504"/>
                </a:lnTo>
                <a:lnTo>
                  <a:pt x="1962378" y="732002"/>
                </a:lnTo>
                <a:lnTo>
                  <a:pt x="1950072" y="752830"/>
                </a:lnTo>
                <a:lnTo>
                  <a:pt x="1931758" y="768248"/>
                </a:lnTo>
                <a:lnTo>
                  <a:pt x="1909152" y="776541"/>
                </a:lnTo>
                <a:lnTo>
                  <a:pt x="1896973" y="777697"/>
                </a:lnTo>
                <a:lnTo>
                  <a:pt x="1884984" y="777189"/>
                </a:lnTo>
                <a:lnTo>
                  <a:pt x="1846580" y="768807"/>
                </a:lnTo>
                <a:lnTo>
                  <a:pt x="1820113" y="758901"/>
                </a:lnTo>
                <a:lnTo>
                  <a:pt x="1823224" y="747496"/>
                </a:lnTo>
                <a:lnTo>
                  <a:pt x="1838540" y="697903"/>
                </a:lnTo>
                <a:lnTo>
                  <a:pt x="1856930" y="649376"/>
                </a:lnTo>
                <a:lnTo>
                  <a:pt x="1862226" y="637489"/>
                </a:lnTo>
                <a:lnTo>
                  <a:pt x="1866620" y="626948"/>
                </a:lnTo>
                <a:lnTo>
                  <a:pt x="1869452" y="625259"/>
                </a:lnTo>
                <a:lnTo>
                  <a:pt x="1874393" y="626795"/>
                </a:lnTo>
                <a:lnTo>
                  <a:pt x="1895144" y="633895"/>
                </a:lnTo>
                <a:lnTo>
                  <a:pt x="1933448" y="653872"/>
                </a:lnTo>
                <a:lnTo>
                  <a:pt x="1962962" y="686562"/>
                </a:lnTo>
                <a:lnTo>
                  <a:pt x="1966976" y="707504"/>
                </a:lnTo>
                <a:lnTo>
                  <a:pt x="1966976" y="588759"/>
                </a:lnTo>
                <a:lnTo>
                  <a:pt x="1925129" y="571487"/>
                </a:lnTo>
                <a:lnTo>
                  <a:pt x="1885619" y="556933"/>
                </a:lnTo>
                <a:lnTo>
                  <a:pt x="1845678" y="543585"/>
                </a:lnTo>
                <a:lnTo>
                  <a:pt x="1805355" y="531304"/>
                </a:lnTo>
                <a:lnTo>
                  <a:pt x="1797240" y="529069"/>
                </a:lnTo>
                <a:lnTo>
                  <a:pt x="1792719" y="529285"/>
                </a:lnTo>
                <a:lnTo>
                  <a:pt x="1789950" y="533044"/>
                </a:lnTo>
                <a:lnTo>
                  <a:pt x="1787055" y="541477"/>
                </a:lnTo>
                <a:lnTo>
                  <a:pt x="1670723" y="904633"/>
                </a:lnTo>
                <a:lnTo>
                  <a:pt x="1670748" y="904887"/>
                </a:lnTo>
                <a:lnTo>
                  <a:pt x="1761337" y="945210"/>
                </a:lnTo>
                <a:lnTo>
                  <a:pt x="1762455" y="944473"/>
                </a:lnTo>
                <a:lnTo>
                  <a:pt x="1763712" y="936307"/>
                </a:lnTo>
                <a:lnTo>
                  <a:pt x="1767116" y="917206"/>
                </a:lnTo>
                <a:lnTo>
                  <a:pt x="1776653" y="880033"/>
                </a:lnTo>
                <a:lnTo>
                  <a:pt x="1792973" y="836790"/>
                </a:lnTo>
                <a:lnTo>
                  <a:pt x="1796415" y="828484"/>
                </a:lnTo>
                <a:lnTo>
                  <a:pt x="1798015" y="824496"/>
                </a:lnTo>
                <a:lnTo>
                  <a:pt x="1800479" y="823214"/>
                </a:lnTo>
                <a:lnTo>
                  <a:pt x="1805914" y="826173"/>
                </a:lnTo>
                <a:lnTo>
                  <a:pt x="1809038" y="827582"/>
                </a:lnTo>
                <a:lnTo>
                  <a:pt x="1834743" y="837641"/>
                </a:lnTo>
                <a:lnTo>
                  <a:pt x="1861121" y="845235"/>
                </a:lnTo>
                <a:lnTo>
                  <a:pt x="1888350" y="849947"/>
                </a:lnTo>
                <a:lnTo>
                  <a:pt x="1916633" y="851408"/>
                </a:lnTo>
                <a:lnTo>
                  <a:pt x="1937931" y="850519"/>
                </a:lnTo>
                <a:lnTo>
                  <a:pt x="1979688" y="841273"/>
                </a:lnTo>
                <a:lnTo>
                  <a:pt x="2014448" y="823214"/>
                </a:lnTo>
                <a:lnTo>
                  <a:pt x="2044306" y="790740"/>
                </a:lnTo>
                <a:lnTo>
                  <a:pt x="2049754" y="777697"/>
                </a:lnTo>
                <a:lnTo>
                  <a:pt x="2052535" y="771042"/>
                </a:lnTo>
                <a:lnTo>
                  <a:pt x="2055164" y="762177"/>
                </a:lnTo>
                <a:lnTo>
                  <a:pt x="2057603" y="753262"/>
                </a:lnTo>
                <a:lnTo>
                  <a:pt x="2059635" y="744270"/>
                </a:lnTo>
                <a:lnTo>
                  <a:pt x="2061095" y="735139"/>
                </a:lnTo>
                <a:lnTo>
                  <a:pt x="2062099" y="710133"/>
                </a:lnTo>
                <a:close/>
              </a:path>
              <a:path w="2559684" h="2527300">
                <a:moveTo>
                  <a:pt x="2451684" y="943787"/>
                </a:moveTo>
                <a:lnTo>
                  <a:pt x="2446934" y="943279"/>
                </a:lnTo>
                <a:lnTo>
                  <a:pt x="2443416" y="944778"/>
                </a:lnTo>
                <a:lnTo>
                  <a:pt x="2394420" y="958088"/>
                </a:lnTo>
                <a:lnTo>
                  <a:pt x="2303221" y="981786"/>
                </a:lnTo>
                <a:lnTo>
                  <a:pt x="2211667" y="1004049"/>
                </a:lnTo>
                <a:lnTo>
                  <a:pt x="2117153" y="1025283"/>
                </a:lnTo>
                <a:lnTo>
                  <a:pt x="2068474" y="1035443"/>
                </a:lnTo>
                <a:lnTo>
                  <a:pt x="2019681" y="1045070"/>
                </a:lnTo>
                <a:lnTo>
                  <a:pt x="1970786" y="1054125"/>
                </a:lnTo>
                <a:lnTo>
                  <a:pt x="1921738" y="1062570"/>
                </a:lnTo>
                <a:lnTo>
                  <a:pt x="1883968" y="1068628"/>
                </a:lnTo>
                <a:lnTo>
                  <a:pt x="1846110" y="1074280"/>
                </a:lnTo>
                <a:lnTo>
                  <a:pt x="1808200" y="1079487"/>
                </a:lnTo>
                <a:lnTo>
                  <a:pt x="1770240" y="1084249"/>
                </a:lnTo>
                <a:lnTo>
                  <a:pt x="1682089" y="1093139"/>
                </a:lnTo>
                <a:lnTo>
                  <a:pt x="1621129" y="1097940"/>
                </a:lnTo>
                <a:lnTo>
                  <a:pt x="1558048" y="1101509"/>
                </a:lnTo>
                <a:lnTo>
                  <a:pt x="1493875" y="1103617"/>
                </a:lnTo>
                <a:lnTo>
                  <a:pt x="1461236" y="1103960"/>
                </a:lnTo>
                <a:lnTo>
                  <a:pt x="1428597" y="1103960"/>
                </a:lnTo>
                <a:lnTo>
                  <a:pt x="1292644" y="1102842"/>
                </a:lnTo>
                <a:lnTo>
                  <a:pt x="1025042" y="1093508"/>
                </a:lnTo>
                <a:lnTo>
                  <a:pt x="876528" y="1085430"/>
                </a:lnTo>
                <a:lnTo>
                  <a:pt x="755370" y="1076642"/>
                </a:lnTo>
                <a:lnTo>
                  <a:pt x="635673" y="1065745"/>
                </a:lnTo>
                <a:lnTo>
                  <a:pt x="543814" y="1055484"/>
                </a:lnTo>
                <a:lnTo>
                  <a:pt x="496697" y="1049350"/>
                </a:lnTo>
                <a:lnTo>
                  <a:pt x="449656" y="1042644"/>
                </a:lnTo>
                <a:lnTo>
                  <a:pt x="402717" y="1035265"/>
                </a:lnTo>
                <a:lnTo>
                  <a:pt x="355892" y="1027099"/>
                </a:lnTo>
                <a:lnTo>
                  <a:pt x="309435" y="1018184"/>
                </a:lnTo>
                <a:lnTo>
                  <a:pt x="263207" y="1008329"/>
                </a:lnTo>
                <a:lnTo>
                  <a:pt x="217284" y="997280"/>
                </a:lnTo>
                <a:lnTo>
                  <a:pt x="171704" y="984796"/>
                </a:lnTo>
                <a:lnTo>
                  <a:pt x="126555" y="970584"/>
                </a:lnTo>
                <a:lnTo>
                  <a:pt x="121627" y="968222"/>
                </a:lnTo>
                <a:lnTo>
                  <a:pt x="118110" y="969289"/>
                </a:lnTo>
                <a:lnTo>
                  <a:pt x="120865" y="972616"/>
                </a:lnTo>
                <a:lnTo>
                  <a:pt x="124587" y="973378"/>
                </a:lnTo>
                <a:lnTo>
                  <a:pt x="344081" y="1062570"/>
                </a:lnTo>
                <a:lnTo>
                  <a:pt x="446024" y="1103960"/>
                </a:lnTo>
                <a:lnTo>
                  <a:pt x="1275626" y="1440637"/>
                </a:lnTo>
                <a:lnTo>
                  <a:pt x="1275854" y="1441716"/>
                </a:lnTo>
                <a:lnTo>
                  <a:pt x="1271143" y="1447901"/>
                </a:lnTo>
                <a:lnTo>
                  <a:pt x="1266736" y="1453591"/>
                </a:lnTo>
                <a:lnTo>
                  <a:pt x="573951" y="2333993"/>
                </a:lnTo>
                <a:lnTo>
                  <a:pt x="579856" y="2334196"/>
                </a:lnTo>
                <a:lnTo>
                  <a:pt x="582015" y="2331694"/>
                </a:lnTo>
                <a:lnTo>
                  <a:pt x="1278432" y="1845017"/>
                </a:lnTo>
                <a:lnTo>
                  <a:pt x="2005812" y="2318054"/>
                </a:lnTo>
                <a:lnTo>
                  <a:pt x="2008136" y="2320963"/>
                </a:lnTo>
                <a:lnTo>
                  <a:pt x="2012988" y="2319629"/>
                </a:lnTo>
                <a:lnTo>
                  <a:pt x="2009927" y="2315667"/>
                </a:lnTo>
                <a:lnTo>
                  <a:pt x="2007565" y="2312390"/>
                </a:lnTo>
                <a:lnTo>
                  <a:pt x="1617078" y="1844535"/>
                </a:lnTo>
                <a:lnTo>
                  <a:pt x="1287513" y="1449463"/>
                </a:lnTo>
                <a:lnTo>
                  <a:pt x="1286776" y="1448727"/>
                </a:lnTo>
                <a:lnTo>
                  <a:pt x="1281430" y="1441894"/>
                </a:lnTo>
                <a:lnTo>
                  <a:pt x="1281671" y="1441069"/>
                </a:lnTo>
                <a:lnTo>
                  <a:pt x="1289672" y="1437538"/>
                </a:lnTo>
                <a:lnTo>
                  <a:pt x="1290320" y="1437322"/>
                </a:lnTo>
                <a:lnTo>
                  <a:pt x="1395641" y="1394231"/>
                </a:lnTo>
                <a:lnTo>
                  <a:pt x="2081390" y="1103960"/>
                </a:lnTo>
                <a:lnTo>
                  <a:pt x="2178291" y="1062570"/>
                </a:lnTo>
                <a:lnTo>
                  <a:pt x="2446782" y="947737"/>
                </a:lnTo>
                <a:lnTo>
                  <a:pt x="2449931" y="947343"/>
                </a:lnTo>
                <a:lnTo>
                  <a:pt x="2451684" y="943787"/>
                </a:lnTo>
                <a:close/>
              </a:path>
              <a:path w="2559684" h="2527300">
                <a:moveTo>
                  <a:pt x="2559393" y="914400"/>
                </a:moveTo>
                <a:lnTo>
                  <a:pt x="2543251" y="889000"/>
                </a:lnTo>
                <a:lnTo>
                  <a:pt x="2526398" y="863600"/>
                </a:lnTo>
                <a:lnTo>
                  <a:pt x="2508974" y="850900"/>
                </a:lnTo>
                <a:lnTo>
                  <a:pt x="2491130" y="825500"/>
                </a:lnTo>
                <a:lnTo>
                  <a:pt x="2470747" y="800100"/>
                </a:lnTo>
                <a:lnTo>
                  <a:pt x="2467000" y="795515"/>
                </a:lnTo>
                <a:lnTo>
                  <a:pt x="2467000" y="952500"/>
                </a:lnTo>
                <a:lnTo>
                  <a:pt x="2466530" y="952500"/>
                </a:lnTo>
                <a:lnTo>
                  <a:pt x="2465400" y="965200"/>
                </a:lnTo>
                <a:lnTo>
                  <a:pt x="2464346" y="990600"/>
                </a:lnTo>
                <a:lnTo>
                  <a:pt x="2463203" y="1003300"/>
                </a:lnTo>
                <a:lnTo>
                  <a:pt x="2461818" y="1028700"/>
                </a:lnTo>
                <a:lnTo>
                  <a:pt x="2459647" y="1041400"/>
                </a:lnTo>
                <a:lnTo>
                  <a:pt x="2457297" y="1066800"/>
                </a:lnTo>
                <a:lnTo>
                  <a:pt x="2452243" y="1117600"/>
                </a:lnTo>
                <a:lnTo>
                  <a:pt x="2447315" y="1155700"/>
                </a:lnTo>
                <a:lnTo>
                  <a:pt x="2441651" y="1193800"/>
                </a:lnTo>
                <a:lnTo>
                  <a:pt x="2435339" y="1231900"/>
                </a:lnTo>
                <a:lnTo>
                  <a:pt x="2419312" y="1320800"/>
                </a:lnTo>
                <a:lnTo>
                  <a:pt x="2409380" y="1358900"/>
                </a:lnTo>
                <a:lnTo>
                  <a:pt x="2398687" y="1409700"/>
                </a:lnTo>
                <a:lnTo>
                  <a:pt x="2387257" y="1460500"/>
                </a:lnTo>
                <a:lnTo>
                  <a:pt x="2375090" y="1511300"/>
                </a:lnTo>
                <a:lnTo>
                  <a:pt x="2362212" y="1549400"/>
                </a:lnTo>
                <a:lnTo>
                  <a:pt x="2348623" y="1600200"/>
                </a:lnTo>
                <a:lnTo>
                  <a:pt x="2334336" y="1651000"/>
                </a:lnTo>
                <a:lnTo>
                  <a:pt x="2319375" y="1689100"/>
                </a:lnTo>
                <a:lnTo>
                  <a:pt x="2303754" y="1739900"/>
                </a:lnTo>
                <a:lnTo>
                  <a:pt x="2286736" y="1790700"/>
                </a:lnTo>
                <a:lnTo>
                  <a:pt x="2269020" y="1841500"/>
                </a:lnTo>
                <a:lnTo>
                  <a:pt x="2250592" y="1879600"/>
                </a:lnTo>
                <a:lnTo>
                  <a:pt x="2231466" y="1930400"/>
                </a:lnTo>
                <a:lnTo>
                  <a:pt x="2211603" y="1981200"/>
                </a:lnTo>
                <a:lnTo>
                  <a:pt x="2191029" y="2032000"/>
                </a:lnTo>
                <a:lnTo>
                  <a:pt x="2173135" y="2070100"/>
                </a:lnTo>
                <a:lnTo>
                  <a:pt x="2154809" y="2108200"/>
                </a:lnTo>
                <a:lnTo>
                  <a:pt x="2136013" y="2146300"/>
                </a:lnTo>
                <a:lnTo>
                  <a:pt x="2116658" y="2184400"/>
                </a:lnTo>
                <a:lnTo>
                  <a:pt x="2097138" y="2222500"/>
                </a:lnTo>
                <a:lnTo>
                  <a:pt x="2077173" y="2260600"/>
                </a:lnTo>
                <a:lnTo>
                  <a:pt x="2056777" y="2298700"/>
                </a:lnTo>
                <a:lnTo>
                  <a:pt x="2035987" y="2336800"/>
                </a:lnTo>
                <a:lnTo>
                  <a:pt x="2031403" y="2336800"/>
                </a:lnTo>
                <a:lnTo>
                  <a:pt x="2025662" y="2349500"/>
                </a:lnTo>
                <a:lnTo>
                  <a:pt x="2016506" y="2349500"/>
                </a:lnTo>
                <a:lnTo>
                  <a:pt x="1966950" y="2362200"/>
                </a:lnTo>
                <a:lnTo>
                  <a:pt x="1917230" y="2362200"/>
                </a:lnTo>
                <a:lnTo>
                  <a:pt x="1817230" y="2387600"/>
                </a:lnTo>
                <a:lnTo>
                  <a:pt x="1778673" y="2387600"/>
                </a:lnTo>
                <a:lnTo>
                  <a:pt x="1740052" y="2400300"/>
                </a:lnTo>
                <a:lnTo>
                  <a:pt x="1701355" y="2400300"/>
                </a:lnTo>
                <a:lnTo>
                  <a:pt x="1662595" y="2413000"/>
                </a:lnTo>
                <a:lnTo>
                  <a:pt x="1563687" y="2413000"/>
                </a:lnTo>
                <a:lnTo>
                  <a:pt x="1530654" y="2425700"/>
                </a:lnTo>
                <a:lnTo>
                  <a:pt x="1039812" y="2425700"/>
                </a:lnTo>
                <a:lnTo>
                  <a:pt x="1008849" y="2413000"/>
                </a:lnTo>
                <a:lnTo>
                  <a:pt x="916051" y="2413000"/>
                </a:lnTo>
                <a:lnTo>
                  <a:pt x="866698" y="2400300"/>
                </a:lnTo>
                <a:lnTo>
                  <a:pt x="817460" y="2400300"/>
                </a:lnTo>
                <a:lnTo>
                  <a:pt x="768362" y="2387600"/>
                </a:lnTo>
                <a:lnTo>
                  <a:pt x="719378" y="2387600"/>
                </a:lnTo>
                <a:lnTo>
                  <a:pt x="621779" y="2362200"/>
                </a:lnTo>
                <a:lnTo>
                  <a:pt x="606945" y="2362200"/>
                </a:lnTo>
                <a:lnTo>
                  <a:pt x="577316" y="2349500"/>
                </a:lnTo>
                <a:lnTo>
                  <a:pt x="551053" y="2349500"/>
                </a:lnTo>
                <a:lnTo>
                  <a:pt x="547370" y="2336800"/>
                </a:lnTo>
                <a:lnTo>
                  <a:pt x="525614" y="2298700"/>
                </a:lnTo>
                <a:lnTo>
                  <a:pt x="504317" y="2273300"/>
                </a:lnTo>
                <a:lnTo>
                  <a:pt x="483539" y="2235200"/>
                </a:lnTo>
                <a:lnTo>
                  <a:pt x="463359" y="2197100"/>
                </a:lnTo>
                <a:lnTo>
                  <a:pt x="439318" y="2146300"/>
                </a:lnTo>
                <a:lnTo>
                  <a:pt x="416077" y="2108200"/>
                </a:lnTo>
                <a:lnTo>
                  <a:pt x="393649" y="2057400"/>
                </a:lnTo>
                <a:lnTo>
                  <a:pt x="372008" y="2006600"/>
                </a:lnTo>
                <a:lnTo>
                  <a:pt x="351193" y="1955800"/>
                </a:lnTo>
                <a:lnTo>
                  <a:pt x="331165" y="1917700"/>
                </a:lnTo>
                <a:lnTo>
                  <a:pt x="311950" y="1866900"/>
                </a:lnTo>
                <a:lnTo>
                  <a:pt x="292912" y="1816100"/>
                </a:lnTo>
                <a:lnTo>
                  <a:pt x="274701" y="1765300"/>
                </a:lnTo>
                <a:lnTo>
                  <a:pt x="257302" y="1714500"/>
                </a:lnTo>
                <a:lnTo>
                  <a:pt x="240728" y="1663700"/>
                </a:lnTo>
                <a:lnTo>
                  <a:pt x="224993" y="1612900"/>
                </a:lnTo>
                <a:lnTo>
                  <a:pt x="210070" y="1562100"/>
                </a:lnTo>
                <a:lnTo>
                  <a:pt x="195986" y="1511300"/>
                </a:lnTo>
                <a:lnTo>
                  <a:pt x="184124" y="1460500"/>
                </a:lnTo>
                <a:lnTo>
                  <a:pt x="172961" y="1409700"/>
                </a:lnTo>
                <a:lnTo>
                  <a:pt x="162471" y="1371600"/>
                </a:lnTo>
                <a:lnTo>
                  <a:pt x="152666" y="1320800"/>
                </a:lnTo>
                <a:lnTo>
                  <a:pt x="143522" y="1270000"/>
                </a:lnTo>
                <a:lnTo>
                  <a:pt x="134797" y="1231900"/>
                </a:lnTo>
                <a:lnTo>
                  <a:pt x="126873" y="1181100"/>
                </a:lnTo>
                <a:lnTo>
                  <a:pt x="119773" y="1130300"/>
                </a:lnTo>
                <a:lnTo>
                  <a:pt x="113538" y="1079500"/>
                </a:lnTo>
                <a:lnTo>
                  <a:pt x="107543" y="1028700"/>
                </a:lnTo>
                <a:lnTo>
                  <a:pt x="102362" y="977900"/>
                </a:lnTo>
                <a:lnTo>
                  <a:pt x="101879" y="965200"/>
                </a:lnTo>
                <a:lnTo>
                  <a:pt x="103390" y="965200"/>
                </a:lnTo>
                <a:lnTo>
                  <a:pt x="118071" y="939800"/>
                </a:lnTo>
                <a:lnTo>
                  <a:pt x="141008" y="914400"/>
                </a:lnTo>
                <a:lnTo>
                  <a:pt x="152603" y="901700"/>
                </a:lnTo>
                <a:lnTo>
                  <a:pt x="186690" y="863600"/>
                </a:lnTo>
                <a:lnTo>
                  <a:pt x="221589" y="825500"/>
                </a:lnTo>
                <a:lnTo>
                  <a:pt x="257251" y="787400"/>
                </a:lnTo>
                <a:lnTo>
                  <a:pt x="293649" y="749300"/>
                </a:lnTo>
                <a:lnTo>
                  <a:pt x="330720" y="711200"/>
                </a:lnTo>
                <a:lnTo>
                  <a:pt x="365544" y="685800"/>
                </a:lnTo>
                <a:lnTo>
                  <a:pt x="400900" y="647700"/>
                </a:lnTo>
                <a:lnTo>
                  <a:pt x="436778" y="622300"/>
                </a:lnTo>
                <a:lnTo>
                  <a:pt x="473151" y="584200"/>
                </a:lnTo>
                <a:lnTo>
                  <a:pt x="510006" y="558800"/>
                </a:lnTo>
                <a:lnTo>
                  <a:pt x="548817" y="520700"/>
                </a:lnTo>
                <a:lnTo>
                  <a:pt x="627786" y="469900"/>
                </a:lnTo>
                <a:lnTo>
                  <a:pt x="667943" y="431800"/>
                </a:lnTo>
                <a:lnTo>
                  <a:pt x="791083" y="355600"/>
                </a:lnTo>
                <a:lnTo>
                  <a:pt x="836231" y="317500"/>
                </a:lnTo>
                <a:lnTo>
                  <a:pt x="974331" y="241300"/>
                </a:lnTo>
                <a:lnTo>
                  <a:pt x="1021245" y="215900"/>
                </a:lnTo>
                <a:lnTo>
                  <a:pt x="1155509" y="139700"/>
                </a:lnTo>
                <a:lnTo>
                  <a:pt x="1200899" y="127000"/>
                </a:lnTo>
                <a:lnTo>
                  <a:pt x="1246568" y="101600"/>
                </a:lnTo>
                <a:lnTo>
                  <a:pt x="1270012" y="101600"/>
                </a:lnTo>
                <a:lnTo>
                  <a:pt x="1319250" y="114300"/>
                </a:lnTo>
                <a:lnTo>
                  <a:pt x="1416075" y="165100"/>
                </a:lnTo>
                <a:lnTo>
                  <a:pt x="1463725" y="177800"/>
                </a:lnTo>
                <a:lnTo>
                  <a:pt x="1557655" y="228600"/>
                </a:lnTo>
                <a:lnTo>
                  <a:pt x="1652981" y="279400"/>
                </a:lnTo>
                <a:lnTo>
                  <a:pt x="1699869" y="317500"/>
                </a:lnTo>
                <a:lnTo>
                  <a:pt x="1792185" y="368300"/>
                </a:lnTo>
                <a:lnTo>
                  <a:pt x="1837639" y="406400"/>
                </a:lnTo>
                <a:lnTo>
                  <a:pt x="1955419" y="482600"/>
                </a:lnTo>
                <a:lnTo>
                  <a:pt x="1993900" y="520700"/>
                </a:lnTo>
                <a:lnTo>
                  <a:pt x="2069680" y="571500"/>
                </a:lnTo>
                <a:lnTo>
                  <a:pt x="2106993" y="609600"/>
                </a:lnTo>
                <a:lnTo>
                  <a:pt x="2178494" y="660400"/>
                </a:lnTo>
                <a:lnTo>
                  <a:pt x="2213686" y="698500"/>
                </a:lnTo>
                <a:lnTo>
                  <a:pt x="2248446" y="723900"/>
                </a:lnTo>
                <a:lnTo>
                  <a:pt x="2282787" y="762000"/>
                </a:lnTo>
                <a:lnTo>
                  <a:pt x="2332342" y="812800"/>
                </a:lnTo>
                <a:lnTo>
                  <a:pt x="2356815" y="825500"/>
                </a:lnTo>
                <a:lnTo>
                  <a:pt x="2380919" y="850900"/>
                </a:lnTo>
                <a:lnTo>
                  <a:pt x="2420836" y="901700"/>
                </a:lnTo>
                <a:lnTo>
                  <a:pt x="2440698" y="914400"/>
                </a:lnTo>
                <a:lnTo>
                  <a:pt x="2460625" y="939800"/>
                </a:lnTo>
                <a:lnTo>
                  <a:pt x="2465032" y="939800"/>
                </a:lnTo>
                <a:lnTo>
                  <a:pt x="2467000" y="952500"/>
                </a:lnTo>
                <a:lnTo>
                  <a:pt x="2467000" y="795515"/>
                </a:lnTo>
                <a:lnTo>
                  <a:pt x="2450020" y="774700"/>
                </a:lnTo>
                <a:lnTo>
                  <a:pt x="2428925" y="762000"/>
                </a:lnTo>
                <a:lnTo>
                  <a:pt x="2407424" y="736600"/>
                </a:lnTo>
                <a:lnTo>
                  <a:pt x="2366594" y="698500"/>
                </a:lnTo>
                <a:lnTo>
                  <a:pt x="2325078" y="660400"/>
                </a:lnTo>
                <a:lnTo>
                  <a:pt x="2282875" y="622300"/>
                </a:lnTo>
                <a:lnTo>
                  <a:pt x="2240000" y="584200"/>
                </a:lnTo>
                <a:lnTo>
                  <a:pt x="2200516" y="546100"/>
                </a:lnTo>
                <a:lnTo>
                  <a:pt x="2160600" y="520700"/>
                </a:lnTo>
                <a:lnTo>
                  <a:pt x="2120277" y="482600"/>
                </a:lnTo>
                <a:lnTo>
                  <a:pt x="2038388" y="431800"/>
                </a:lnTo>
                <a:lnTo>
                  <a:pt x="1997202" y="393700"/>
                </a:lnTo>
                <a:lnTo>
                  <a:pt x="1913813" y="342900"/>
                </a:lnTo>
                <a:lnTo>
                  <a:pt x="1871599" y="304800"/>
                </a:lnTo>
                <a:lnTo>
                  <a:pt x="1742694" y="228600"/>
                </a:lnTo>
                <a:lnTo>
                  <a:pt x="1654784" y="177800"/>
                </a:lnTo>
                <a:lnTo>
                  <a:pt x="1525397" y="101600"/>
                </a:lnTo>
                <a:lnTo>
                  <a:pt x="1481429" y="88900"/>
                </a:lnTo>
                <a:lnTo>
                  <a:pt x="1392034" y="38100"/>
                </a:lnTo>
                <a:lnTo>
                  <a:pt x="1346517" y="25400"/>
                </a:lnTo>
                <a:lnTo>
                  <a:pt x="1326756" y="12700"/>
                </a:lnTo>
                <a:lnTo>
                  <a:pt x="1306893" y="12700"/>
                </a:lnTo>
                <a:lnTo>
                  <a:pt x="1286916" y="0"/>
                </a:lnTo>
                <a:lnTo>
                  <a:pt x="1241361" y="0"/>
                </a:lnTo>
                <a:lnTo>
                  <a:pt x="1158671" y="25400"/>
                </a:lnTo>
                <a:lnTo>
                  <a:pt x="1118209" y="50800"/>
                </a:lnTo>
                <a:lnTo>
                  <a:pt x="1078179" y="63500"/>
                </a:lnTo>
                <a:lnTo>
                  <a:pt x="1028001" y="88900"/>
                </a:lnTo>
                <a:lnTo>
                  <a:pt x="929614" y="139700"/>
                </a:lnTo>
                <a:lnTo>
                  <a:pt x="881227" y="177800"/>
                </a:lnTo>
                <a:lnTo>
                  <a:pt x="743877" y="254000"/>
                </a:lnTo>
                <a:lnTo>
                  <a:pt x="698995" y="292100"/>
                </a:lnTo>
                <a:lnTo>
                  <a:pt x="654558" y="317500"/>
                </a:lnTo>
                <a:lnTo>
                  <a:pt x="610539" y="355600"/>
                </a:lnTo>
                <a:lnTo>
                  <a:pt x="566915" y="381000"/>
                </a:lnTo>
                <a:lnTo>
                  <a:pt x="529945" y="406400"/>
                </a:lnTo>
                <a:lnTo>
                  <a:pt x="493344" y="444500"/>
                </a:lnTo>
                <a:lnTo>
                  <a:pt x="421170" y="495300"/>
                </a:lnTo>
                <a:lnTo>
                  <a:pt x="385610" y="533400"/>
                </a:lnTo>
                <a:lnTo>
                  <a:pt x="344995" y="558800"/>
                </a:lnTo>
                <a:lnTo>
                  <a:pt x="304990" y="596900"/>
                </a:lnTo>
                <a:lnTo>
                  <a:pt x="265607" y="635000"/>
                </a:lnTo>
                <a:lnTo>
                  <a:pt x="226834" y="673100"/>
                </a:lnTo>
                <a:lnTo>
                  <a:pt x="199872" y="698500"/>
                </a:lnTo>
                <a:lnTo>
                  <a:pt x="147294" y="749300"/>
                </a:lnTo>
                <a:lnTo>
                  <a:pt x="91401" y="812800"/>
                </a:lnTo>
                <a:lnTo>
                  <a:pt x="61976" y="850900"/>
                </a:lnTo>
                <a:lnTo>
                  <a:pt x="33553" y="889000"/>
                </a:lnTo>
                <a:lnTo>
                  <a:pt x="6248" y="927100"/>
                </a:lnTo>
                <a:lnTo>
                  <a:pt x="0" y="927100"/>
                </a:lnTo>
                <a:lnTo>
                  <a:pt x="50" y="939800"/>
                </a:lnTo>
                <a:lnTo>
                  <a:pt x="215" y="952500"/>
                </a:lnTo>
                <a:lnTo>
                  <a:pt x="495" y="965200"/>
                </a:lnTo>
                <a:lnTo>
                  <a:pt x="901" y="977900"/>
                </a:lnTo>
                <a:lnTo>
                  <a:pt x="1422" y="1003300"/>
                </a:lnTo>
                <a:lnTo>
                  <a:pt x="2641" y="1016000"/>
                </a:lnTo>
                <a:lnTo>
                  <a:pt x="4279" y="1041400"/>
                </a:lnTo>
                <a:lnTo>
                  <a:pt x="6299" y="1066800"/>
                </a:lnTo>
                <a:lnTo>
                  <a:pt x="8661" y="1092200"/>
                </a:lnTo>
                <a:lnTo>
                  <a:pt x="13690" y="1130300"/>
                </a:lnTo>
                <a:lnTo>
                  <a:pt x="19646" y="1181100"/>
                </a:lnTo>
                <a:lnTo>
                  <a:pt x="26428" y="1219200"/>
                </a:lnTo>
                <a:lnTo>
                  <a:pt x="33921" y="1257300"/>
                </a:lnTo>
                <a:lnTo>
                  <a:pt x="44615" y="1308100"/>
                </a:lnTo>
                <a:lnTo>
                  <a:pt x="56261" y="1371600"/>
                </a:lnTo>
                <a:lnTo>
                  <a:pt x="68808" y="1422400"/>
                </a:lnTo>
                <a:lnTo>
                  <a:pt x="82219" y="1473200"/>
                </a:lnTo>
                <a:lnTo>
                  <a:pt x="110667" y="1574800"/>
                </a:lnTo>
                <a:lnTo>
                  <a:pt x="125526" y="1625600"/>
                </a:lnTo>
                <a:lnTo>
                  <a:pt x="141033" y="1676400"/>
                </a:lnTo>
                <a:lnTo>
                  <a:pt x="157213" y="1727200"/>
                </a:lnTo>
                <a:lnTo>
                  <a:pt x="174053" y="1778000"/>
                </a:lnTo>
                <a:lnTo>
                  <a:pt x="191566" y="1828800"/>
                </a:lnTo>
                <a:lnTo>
                  <a:pt x="209740" y="1879600"/>
                </a:lnTo>
                <a:lnTo>
                  <a:pt x="228587" y="1930400"/>
                </a:lnTo>
                <a:lnTo>
                  <a:pt x="248500" y="1981200"/>
                </a:lnTo>
                <a:lnTo>
                  <a:pt x="269151" y="2032000"/>
                </a:lnTo>
                <a:lnTo>
                  <a:pt x="290614" y="2070100"/>
                </a:lnTo>
                <a:lnTo>
                  <a:pt x="312953" y="2120900"/>
                </a:lnTo>
                <a:lnTo>
                  <a:pt x="336232" y="2171700"/>
                </a:lnTo>
                <a:lnTo>
                  <a:pt x="360514" y="2222500"/>
                </a:lnTo>
                <a:lnTo>
                  <a:pt x="385889" y="2260600"/>
                </a:lnTo>
                <a:lnTo>
                  <a:pt x="407225" y="2298700"/>
                </a:lnTo>
                <a:lnTo>
                  <a:pt x="429437" y="2336800"/>
                </a:lnTo>
                <a:lnTo>
                  <a:pt x="452551" y="2374900"/>
                </a:lnTo>
                <a:lnTo>
                  <a:pt x="476605" y="2413000"/>
                </a:lnTo>
                <a:lnTo>
                  <a:pt x="481914" y="2425700"/>
                </a:lnTo>
                <a:lnTo>
                  <a:pt x="494652" y="2425700"/>
                </a:lnTo>
                <a:lnTo>
                  <a:pt x="502259" y="2438400"/>
                </a:lnTo>
                <a:lnTo>
                  <a:pt x="709295" y="2489200"/>
                </a:lnTo>
                <a:lnTo>
                  <a:pt x="744220" y="2489200"/>
                </a:lnTo>
                <a:lnTo>
                  <a:pt x="779221" y="2501900"/>
                </a:lnTo>
                <a:lnTo>
                  <a:pt x="849464" y="2501900"/>
                </a:lnTo>
                <a:lnTo>
                  <a:pt x="875474" y="2514600"/>
                </a:lnTo>
                <a:lnTo>
                  <a:pt x="977176" y="2514600"/>
                </a:lnTo>
                <a:lnTo>
                  <a:pt x="1000734" y="2527300"/>
                </a:lnTo>
                <a:lnTo>
                  <a:pt x="1591310" y="2527300"/>
                </a:lnTo>
                <a:lnTo>
                  <a:pt x="1608480" y="2514600"/>
                </a:lnTo>
                <a:lnTo>
                  <a:pt x="1718614" y="2514600"/>
                </a:lnTo>
                <a:lnTo>
                  <a:pt x="1743379" y="2501900"/>
                </a:lnTo>
                <a:lnTo>
                  <a:pt x="1817408" y="2501900"/>
                </a:lnTo>
                <a:lnTo>
                  <a:pt x="2079218" y="2438400"/>
                </a:lnTo>
                <a:lnTo>
                  <a:pt x="2094052" y="2438400"/>
                </a:lnTo>
                <a:lnTo>
                  <a:pt x="2099284" y="2425700"/>
                </a:lnTo>
                <a:lnTo>
                  <a:pt x="2123198" y="2387600"/>
                </a:lnTo>
                <a:lnTo>
                  <a:pt x="2145804" y="2349500"/>
                </a:lnTo>
                <a:lnTo>
                  <a:pt x="2167280" y="2311400"/>
                </a:lnTo>
                <a:lnTo>
                  <a:pt x="2187765" y="2273300"/>
                </a:lnTo>
                <a:lnTo>
                  <a:pt x="2210485" y="2235200"/>
                </a:lnTo>
                <a:lnTo>
                  <a:pt x="2232241" y="2197100"/>
                </a:lnTo>
                <a:lnTo>
                  <a:pt x="2253094" y="2146300"/>
                </a:lnTo>
                <a:lnTo>
                  <a:pt x="2273122" y="2095500"/>
                </a:lnTo>
                <a:lnTo>
                  <a:pt x="2292388" y="2057400"/>
                </a:lnTo>
                <a:lnTo>
                  <a:pt x="2310968" y="2006600"/>
                </a:lnTo>
                <a:lnTo>
                  <a:pt x="2328900" y="1968500"/>
                </a:lnTo>
                <a:lnTo>
                  <a:pt x="2346287" y="1917700"/>
                </a:lnTo>
                <a:lnTo>
                  <a:pt x="2363089" y="1866900"/>
                </a:lnTo>
                <a:lnTo>
                  <a:pt x="2379319" y="1828800"/>
                </a:lnTo>
                <a:lnTo>
                  <a:pt x="2394978" y="1778000"/>
                </a:lnTo>
                <a:lnTo>
                  <a:pt x="2410066" y="1727200"/>
                </a:lnTo>
                <a:lnTo>
                  <a:pt x="2424569" y="1689100"/>
                </a:lnTo>
                <a:lnTo>
                  <a:pt x="2438514" y="1638300"/>
                </a:lnTo>
                <a:lnTo>
                  <a:pt x="2451887" y="1587500"/>
                </a:lnTo>
                <a:lnTo>
                  <a:pt x="2464676" y="1536700"/>
                </a:lnTo>
                <a:lnTo>
                  <a:pt x="2476906" y="1498600"/>
                </a:lnTo>
                <a:lnTo>
                  <a:pt x="2488552" y="1447800"/>
                </a:lnTo>
                <a:lnTo>
                  <a:pt x="2500871" y="1397000"/>
                </a:lnTo>
                <a:lnTo>
                  <a:pt x="2512301" y="1333500"/>
                </a:lnTo>
                <a:lnTo>
                  <a:pt x="2522778" y="1282700"/>
                </a:lnTo>
                <a:lnTo>
                  <a:pt x="2532240" y="1231900"/>
                </a:lnTo>
                <a:lnTo>
                  <a:pt x="2538057" y="1193800"/>
                </a:lnTo>
                <a:lnTo>
                  <a:pt x="2543327" y="1155700"/>
                </a:lnTo>
                <a:lnTo>
                  <a:pt x="2547963" y="1117600"/>
                </a:lnTo>
                <a:lnTo>
                  <a:pt x="2551887" y="1079500"/>
                </a:lnTo>
                <a:lnTo>
                  <a:pt x="2556306" y="1028700"/>
                </a:lnTo>
                <a:lnTo>
                  <a:pt x="2558034" y="977900"/>
                </a:lnTo>
                <a:lnTo>
                  <a:pt x="2559393" y="977900"/>
                </a:lnTo>
                <a:lnTo>
                  <a:pt x="2559393" y="914400"/>
                </a:lnTo>
                <a:close/>
              </a:path>
            </a:pathLst>
          </a:custGeom>
          <a:solidFill>
            <a:srgbClr val="FF000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5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8951" y="2300594"/>
            <a:ext cx="1399406" cy="10097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942" y="2343198"/>
            <a:ext cx="950629" cy="924512"/>
          </a:xfrm>
          <a:prstGeom prst="rect">
            <a:avLst/>
          </a:prstGeom>
        </p:spPr>
      </p:pic>
      <p:sp>
        <p:nvSpPr>
          <p:cNvPr id="16" name="object 9"/>
          <p:cNvSpPr txBox="1"/>
          <p:nvPr/>
        </p:nvSpPr>
        <p:spPr>
          <a:xfrm>
            <a:off x="347171" y="3398791"/>
            <a:ext cx="2624209" cy="85279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3204" marR="5080" indent="-635" algn="ctr">
              <a:lnSpc>
                <a:spcPct val="100499"/>
              </a:lnSpc>
              <a:spcBef>
                <a:spcPts val="90"/>
              </a:spcBef>
            </a:pPr>
            <a:r>
              <a:rPr lang="ru-RU" sz="1200" spc="-70" dirty="0">
                <a:solidFill>
                  <a:srgbClr val="383D8A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ПОСТАВЩИК ДВОРА  ЕГО ИМПЕРАТОРСКОГО  ВЕЛИЧЕСТВА</a:t>
            </a:r>
          </a:p>
          <a:p>
            <a:pPr marL="243204" marR="5080" indent="-635" algn="ctr">
              <a:lnSpc>
                <a:spcPct val="100499"/>
              </a:lnSpc>
              <a:spcBef>
                <a:spcPts val="90"/>
              </a:spcBef>
            </a:pPr>
            <a:endParaRPr lang="ru-RU" sz="500" spc="-70" dirty="0">
              <a:solidFill>
                <a:srgbClr val="383D8A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L="243204" marR="5080" indent="-635" algn="ctr">
              <a:lnSpc>
                <a:spcPct val="100499"/>
              </a:lnSpc>
              <a:spcBef>
                <a:spcPts val="90"/>
              </a:spcBef>
            </a:pPr>
            <a:r>
              <a:rPr sz="1100" spc="-70" dirty="0" err="1">
                <a:solidFill>
                  <a:srgbClr val="383D8A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На</a:t>
            </a:r>
            <a:r>
              <a:rPr sz="1100" spc="-70" dirty="0">
                <a:solidFill>
                  <a:srgbClr val="383D8A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 начало ХХ </a:t>
            </a:r>
            <a:r>
              <a:rPr sz="1100" spc="-70" dirty="0" err="1">
                <a:solidFill>
                  <a:srgbClr val="383D8A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века</a:t>
            </a:r>
            <a:r>
              <a:rPr sz="1100" spc="-70" dirty="0">
                <a:solidFill>
                  <a:srgbClr val="383D8A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  </a:t>
            </a:r>
            <a:r>
              <a:rPr sz="1100" spc="-70" dirty="0" err="1">
                <a:solidFill>
                  <a:srgbClr val="383D8A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насчитывалось</a:t>
            </a:r>
            <a:endParaRPr lang="ru-RU" sz="1100" spc="-70" dirty="0">
              <a:solidFill>
                <a:srgbClr val="383D8A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L="243204" marR="5080" indent="-635" algn="ctr">
              <a:lnSpc>
                <a:spcPct val="100499"/>
              </a:lnSpc>
              <a:spcBef>
                <a:spcPts val="90"/>
              </a:spcBef>
            </a:pPr>
            <a:r>
              <a:rPr sz="1100" spc="-70" dirty="0">
                <a:solidFill>
                  <a:srgbClr val="383D8A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 более 30  компаний с таким знаком</a:t>
            </a:r>
          </a:p>
        </p:txBody>
      </p:sp>
      <p:sp>
        <p:nvSpPr>
          <p:cNvPr id="17" name="object 10"/>
          <p:cNvSpPr txBox="1"/>
          <p:nvPr/>
        </p:nvSpPr>
        <p:spPr>
          <a:xfrm>
            <a:off x="3486518" y="3398791"/>
            <a:ext cx="2239715" cy="643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3204" marR="5080" indent="-635" algn="ctr">
              <a:lnSpc>
                <a:spcPct val="100499"/>
              </a:lnSpc>
              <a:spcBef>
                <a:spcPts val="90"/>
              </a:spcBef>
            </a:pPr>
            <a:r>
              <a:rPr lang="ru-RU" sz="1200" spc="-70" dirty="0">
                <a:solidFill>
                  <a:srgbClr val="383D8A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СОВЕТСКИЙ  ГОСТ</a:t>
            </a:r>
          </a:p>
          <a:p>
            <a:pPr marL="12700" marR="5080" algn="ctr">
              <a:lnSpc>
                <a:spcPct val="100800"/>
              </a:lnSpc>
              <a:spcBef>
                <a:spcPts val="95"/>
              </a:spcBef>
            </a:pPr>
            <a:endParaRPr lang="ru-RU" sz="500" spc="-70" dirty="0">
              <a:solidFill>
                <a:srgbClr val="383D8A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L="12700" marR="5080" algn="ctr">
              <a:lnSpc>
                <a:spcPct val="100800"/>
              </a:lnSpc>
              <a:spcBef>
                <a:spcPts val="95"/>
              </a:spcBef>
            </a:pPr>
            <a:r>
              <a:rPr sz="1100" spc="-70" dirty="0">
                <a:solidFill>
                  <a:srgbClr val="383D8A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20 апреля 1967 года  был учрежден</a:t>
            </a:r>
            <a:r>
              <a:rPr lang="ru-RU" sz="1100" spc="-70" dirty="0">
                <a:solidFill>
                  <a:srgbClr val="383D8A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 </a:t>
            </a:r>
            <a:r>
              <a:rPr sz="1100" spc="-70" dirty="0">
                <a:solidFill>
                  <a:srgbClr val="383D8A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Государственный  </a:t>
            </a:r>
            <a:r>
              <a:rPr lang="ru-RU" sz="1100" spc="-70" dirty="0" err="1">
                <a:solidFill>
                  <a:srgbClr val="383D8A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З</a:t>
            </a:r>
            <a:r>
              <a:rPr sz="1100" spc="-70" dirty="0" err="1">
                <a:solidFill>
                  <a:srgbClr val="383D8A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нак</a:t>
            </a:r>
            <a:r>
              <a:rPr sz="1100" spc="-70" dirty="0">
                <a:solidFill>
                  <a:srgbClr val="383D8A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 </a:t>
            </a:r>
            <a:r>
              <a:rPr lang="ru-RU" sz="1100" spc="-70" dirty="0" err="1">
                <a:solidFill>
                  <a:srgbClr val="383D8A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К</a:t>
            </a:r>
            <a:r>
              <a:rPr sz="1100" spc="-70" dirty="0" err="1">
                <a:solidFill>
                  <a:srgbClr val="383D8A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ачес</a:t>
            </a:r>
            <a:r>
              <a:rPr lang="ru-RU" sz="1100" spc="-70" dirty="0">
                <a:solidFill>
                  <a:srgbClr val="383D8A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т</a:t>
            </a:r>
            <a:r>
              <a:rPr sz="1100" spc="-70" dirty="0" err="1">
                <a:solidFill>
                  <a:srgbClr val="383D8A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ва</a:t>
            </a:r>
            <a:r>
              <a:rPr sz="1100" spc="-70" dirty="0">
                <a:solidFill>
                  <a:srgbClr val="383D8A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 СССР</a:t>
            </a:r>
          </a:p>
        </p:txBody>
      </p:sp>
      <p:sp>
        <p:nvSpPr>
          <p:cNvPr id="21" name="object 10"/>
          <p:cNvSpPr txBox="1"/>
          <p:nvPr/>
        </p:nvSpPr>
        <p:spPr>
          <a:xfrm>
            <a:off x="6040646" y="3398791"/>
            <a:ext cx="2835222" cy="1009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3204" marR="5080" indent="-635" algn="ctr">
              <a:lnSpc>
                <a:spcPct val="100499"/>
              </a:lnSpc>
              <a:spcBef>
                <a:spcPts val="90"/>
              </a:spcBef>
            </a:pPr>
            <a:r>
              <a:rPr lang="ru-RU" sz="1200" spc="-70" dirty="0">
                <a:solidFill>
                  <a:srgbClr val="383D8A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РОССИЙСКИЙ  ЗНАК КАЧЕСТВА</a:t>
            </a:r>
          </a:p>
          <a:p>
            <a:pPr marL="12700" marR="5080" algn="ctr">
              <a:lnSpc>
                <a:spcPct val="100800"/>
              </a:lnSpc>
              <a:spcBef>
                <a:spcPts val="95"/>
              </a:spcBef>
            </a:pPr>
            <a:endParaRPr lang="ru-RU" sz="500" spc="-70" dirty="0">
              <a:solidFill>
                <a:srgbClr val="383D8A"/>
              </a:solidFill>
              <a:latin typeface="DIN Pro Regular" panose="020B0504020101020102" pitchFamily="34" charset="0"/>
              <a:cs typeface="DIN Pro Regular" panose="020B0504020101020102" pitchFamily="34" charset="0"/>
            </a:endParaRPr>
          </a:p>
          <a:p>
            <a:pPr marL="12700" marR="5080" algn="ctr">
              <a:lnSpc>
                <a:spcPct val="100800"/>
              </a:lnSpc>
              <a:spcBef>
                <a:spcPts val="95"/>
              </a:spcBef>
            </a:pPr>
            <a:r>
              <a:rPr lang="ru-RU" sz="1100" spc="-70" dirty="0">
                <a:solidFill>
                  <a:srgbClr val="383D8A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В 2015 году Правительством  России учрежден Национальный  Институт Качества – Роскачество.</a:t>
            </a:r>
          </a:p>
          <a:p>
            <a:pPr marL="12700" marR="5080" algn="ctr">
              <a:lnSpc>
                <a:spcPct val="100800"/>
              </a:lnSpc>
              <a:spcBef>
                <a:spcPts val="95"/>
              </a:spcBef>
            </a:pPr>
            <a:r>
              <a:rPr lang="ru-RU" sz="1100" spc="-70" dirty="0">
                <a:solidFill>
                  <a:srgbClr val="383D8A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Вместе с ним появился  </a:t>
            </a:r>
          </a:p>
          <a:p>
            <a:pPr marL="12700" marR="5080" algn="ctr">
              <a:lnSpc>
                <a:spcPct val="100800"/>
              </a:lnSpc>
              <a:spcBef>
                <a:spcPts val="95"/>
              </a:spcBef>
            </a:pPr>
            <a:r>
              <a:rPr lang="ru-RU" sz="1100" spc="-70" dirty="0">
                <a:solidFill>
                  <a:srgbClr val="383D8A"/>
                </a:solidFill>
                <a:latin typeface="DIN Pro Regular" panose="020B0504020101020102" pitchFamily="34" charset="0"/>
                <a:cs typeface="DIN Pro Regular" panose="020B0504020101020102" pitchFamily="34" charset="0"/>
              </a:rPr>
              <a:t>Российский Знак качества</a:t>
            </a:r>
          </a:p>
        </p:txBody>
      </p:sp>
      <p:pic>
        <p:nvPicPr>
          <p:cNvPr id="22" name="Изображение" descr="Изображе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337" y="2264971"/>
            <a:ext cx="268617" cy="10242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124D7817-6D27-4259-958D-C1099CEB7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ИНСТИТУТЫ КАЧЕСТВА В МИРЕ</a:t>
            </a:r>
          </a:p>
        </p:txBody>
      </p:sp>
      <p:sp>
        <p:nvSpPr>
          <p:cNvPr id="31" name="Номер слайда">
            <a:extLst>
              <a:ext uri="{FF2B5EF4-FFF2-40B4-BE49-F238E27FC236}">
                <a16:creationId xmlns:a16="http://schemas.microsoft.com/office/drawing/2014/main" id="{44E92C1D-E57F-734A-9588-D492AF7FB3D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>
                <a:latin typeface="DIN Pro" panose="020B0504020101020102" pitchFamily="34" charset="0"/>
                <a:cs typeface="DIN Pro" panose="020B0504020101020102" pitchFamily="34" charset="0"/>
              </a:rPr>
              <a:pPr/>
              <a:t>8</a:t>
            </a:fld>
            <a:endParaRPr lang="ru-RU" dirty="0">
              <a:latin typeface="DIN Pro" panose="020B0504020101020102" pitchFamily="34" charset="0"/>
              <a:cs typeface="DIN Pro" panose="020B0504020101020102" pitchFamily="34" charset="0"/>
            </a:endParaRPr>
          </a:p>
        </p:txBody>
      </p:sp>
      <p:pic>
        <p:nvPicPr>
          <p:cNvPr id="55" name="object 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07184" y="1258061"/>
            <a:ext cx="1026783" cy="3088011"/>
          </a:xfrm>
          <a:prstGeom prst="rect">
            <a:avLst/>
          </a:prstGeom>
        </p:spPr>
      </p:pic>
      <p:grpSp>
        <p:nvGrpSpPr>
          <p:cNvPr id="56" name="Группа 55"/>
          <p:cNvGrpSpPr/>
          <p:nvPr/>
        </p:nvGrpSpPr>
        <p:grpSpPr>
          <a:xfrm>
            <a:off x="4381506" y="1341607"/>
            <a:ext cx="2381773" cy="1845547"/>
            <a:chOff x="9728585" y="1452938"/>
            <a:chExt cx="7071989" cy="5479819"/>
          </a:xfrm>
        </p:grpSpPr>
        <p:sp>
          <p:nvSpPr>
            <p:cNvPr id="57" name="object 8"/>
            <p:cNvSpPr/>
            <p:nvPr/>
          </p:nvSpPr>
          <p:spPr>
            <a:xfrm>
              <a:off x="9728585" y="6756227"/>
              <a:ext cx="469900" cy="176530"/>
            </a:xfrm>
            <a:custGeom>
              <a:avLst/>
              <a:gdLst/>
              <a:ahLst/>
              <a:cxnLst/>
              <a:rect l="l" t="t" r="r" b="b"/>
              <a:pathLst>
                <a:path w="469900" h="176529">
                  <a:moveTo>
                    <a:pt x="232642" y="0"/>
                  </a:moveTo>
                  <a:lnTo>
                    <a:pt x="170307" y="4658"/>
                  </a:lnTo>
                  <a:lnTo>
                    <a:pt x="114442" y="14908"/>
                  </a:lnTo>
                  <a:lnTo>
                    <a:pt x="67262" y="29853"/>
                  </a:lnTo>
                  <a:lnTo>
                    <a:pt x="30984" y="48601"/>
                  </a:lnTo>
                  <a:lnTo>
                    <a:pt x="0" y="93923"/>
                  </a:lnTo>
                  <a:lnTo>
                    <a:pt x="8950" y="117183"/>
                  </a:lnTo>
                  <a:lnTo>
                    <a:pt x="70262" y="154673"/>
                  </a:lnTo>
                  <a:lnTo>
                    <a:pt x="118106" y="167327"/>
                  </a:lnTo>
                  <a:lnTo>
                    <a:pt x="174399" y="174872"/>
                  </a:lnTo>
                  <a:lnTo>
                    <a:pt x="236882" y="176518"/>
                  </a:lnTo>
                  <a:lnTo>
                    <a:pt x="299217" y="171863"/>
                  </a:lnTo>
                  <a:lnTo>
                    <a:pt x="355082" y="161615"/>
                  </a:lnTo>
                  <a:lnTo>
                    <a:pt x="402262" y="146669"/>
                  </a:lnTo>
                  <a:lnTo>
                    <a:pt x="438540" y="127922"/>
                  </a:lnTo>
                  <a:lnTo>
                    <a:pt x="469524" y="82604"/>
                  </a:lnTo>
                  <a:lnTo>
                    <a:pt x="460574" y="59344"/>
                  </a:lnTo>
                  <a:lnTo>
                    <a:pt x="399262" y="21854"/>
                  </a:lnTo>
                  <a:lnTo>
                    <a:pt x="351418" y="9197"/>
                  </a:lnTo>
                  <a:lnTo>
                    <a:pt x="295125" y="1650"/>
                  </a:lnTo>
                  <a:lnTo>
                    <a:pt x="232642" y="0"/>
                  </a:lnTo>
                  <a:close/>
                </a:path>
              </a:pathLst>
            </a:custGeom>
            <a:solidFill>
              <a:srgbClr val="FF00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9"/>
            <p:cNvSpPr/>
            <p:nvPr/>
          </p:nvSpPr>
          <p:spPr>
            <a:xfrm>
              <a:off x="9963529" y="1452938"/>
              <a:ext cx="6837045" cy="5391785"/>
            </a:xfrm>
            <a:custGeom>
              <a:avLst/>
              <a:gdLst/>
              <a:ahLst/>
              <a:cxnLst/>
              <a:rect l="l" t="t" r="r" b="b"/>
              <a:pathLst>
                <a:path w="6837044" h="5391784">
                  <a:moveTo>
                    <a:pt x="6376727" y="0"/>
                  </a:moveTo>
                  <a:lnTo>
                    <a:pt x="459860" y="0"/>
                  </a:lnTo>
                  <a:lnTo>
                    <a:pt x="412842" y="2374"/>
                  </a:lnTo>
                  <a:lnTo>
                    <a:pt x="367183" y="9342"/>
                  </a:lnTo>
                  <a:lnTo>
                    <a:pt x="323112" y="20674"/>
                  </a:lnTo>
                  <a:lnTo>
                    <a:pt x="280863" y="36138"/>
                  </a:lnTo>
                  <a:lnTo>
                    <a:pt x="240664" y="55503"/>
                  </a:lnTo>
                  <a:lnTo>
                    <a:pt x="202749" y="78537"/>
                  </a:lnTo>
                  <a:lnTo>
                    <a:pt x="167347" y="105010"/>
                  </a:lnTo>
                  <a:lnTo>
                    <a:pt x="134690" y="134690"/>
                  </a:lnTo>
                  <a:lnTo>
                    <a:pt x="105010" y="167347"/>
                  </a:lnTo>
                  <a:lnTo>
                    <a:pt x="78537" y="202749"/>
                  </a:lnTo>
                  <a:lnTo>
                    <a:pt x="55503" y="240664"/>
                  </a:lnTo>
                  <a:lnTo>
                    <a:pt x="36138" y="280863"/>
                  </a:lnTo>
                  <a:lnTo>
                    <a:pt x="20674" y="323112"/>
                  </a:lnTo>
                  <a:lnTo>
                    <a:pt x="9342" y="367183"/>
                  </a:lnTo>
                  <a:lnTo>
                    <a:pt x="2374" y="412842"/>
                  </a:lnTo>
                  <a:lnTo>
                    <a:pt x="0" y="459860"/>
                  </a:lnTo>
                  <a:lnTo>
                    <a:pt x="0" y="5391615"/>
                  </a:lnTo>
                  <a:lnTo>
                    <a:pt x="752144" y="2560550"/>
                  </a:lnTo>
                  <a:lnTo>
                    <a:pt x="6376727" y="2560550"/>
                  </a:lnTo>
                  <a:lnTo>
                    <a:pt x="6423746" y="2558176"/>
                  </a:lnTo>
                  <a:lnTo>
                    <a:pt x="6469407" y="2551207"/>
                  </a:lnTo>
                  <a:lnTo>
                    <a:pt x="6513479" y="2539875"/>
                  </a:lnTo>
                  <a:lnTo>
                    <a:pt x="6555730" y="2524411"/>
                  </a:lnTo>
                  <a:lnTo>
                    <a:pt x="6595929" y="2505047"/>
                  </a:lnTo>
                  <a:lnTo>
                    <a:pt x="6633846" y="2482012"/>
                  </a:lnTo>
                  <a:lnTo>
                    <a:pt x="6669248" y="2455539"/>
                  </a:lnTo>
                  <a:lnTo>
                    <a:pt x="6701905" y="2425859"/>
                  </a:lnTo>
                  <a:lnTo>
                    <a:pt x="6731586" y="2393202"/>
                  </a:lnTo>
                  <a:lnTo>
                    <a:pt x="6758059" y="2357801"/>
                  </a:lnTo>
                  <a:lnTo>
                    <a:pt x="6781094" y="2319885"/>
                  </a:lnTo>
                  <a:lnTo>
                    <a:pt x="6800459" y="2279687"/>
                  </a:lnTo>
                  <a:lnTo>
                    <a:pt x="6815923" y="2237437"/>
                  </a:lnTo>
                  <a:lnTo>
                    <a:pt x="6827255" y="2193367"/>
                  </a:lnTo>
                  <a:lnTo>
                    <a:pt x="6834223" y="2147707"/>
                  </a:lnTo>
                  <a:lnTo>
                    <a:pt x="6836598" y="2100689"/>
                  </a:lnTo>
                  <a:lnTo>
                    <a:pt x="6836598" y="459860"/>
                  </a:lnTo>
                  <a:lnTo>
                    <a:pt x="6834223" y="412842"/>
                  </a:lnTo>
                  <a:lnTo>
                    <a:pt x="6827255" y="367183"/>
                  </a:lnTo>
                  <a:lnTo>
                    <a:pt x="6815923" y="323112"/>
                  </a:lnTo>
                  <a:lnTo>
                    <a:pt x="6800459" y="280863"/>
                  </a:lnTo>
                  <a:lnTo>
                    <a:pt x="6781094" y="240664"/>
                  </a:lnTo>
                  <a:lnTo>
                    <a:pt x="6758059" y="202749"/>
                  </a:lnTo>
                  <a:lnTo>
                    <a:pt x="6731586" y="167347"/>
                  </a:lnTo>
                  <a:lnTo>
                    <a:pt x="6701905" y="134690"/>
                  </a:lnTo>
                  <a:lnTo>
                    <a:pt x="6669248" y="105010"/>
                  </a:lnTo>
                  <a:lnTo>
                    <a:pt x="6633846" y="78537"/>
                  </a:lnTo>
                  <a:lnTo>
                    <a:pt x="6595929" y="55503"/>
                  </a:lnTo>
                  <a:lnTo>
                    <a:pt x="6555730" y="36138"/>
                  </a:lnTo>
                  <a:lnTo>
                    <a:pt x="6513479" y="20674"/>
                  </a:lnTo>
                  <a:lnTo>
                    <a:pt x="6469407" y="9342"/>
                  </a:lnTo>
                  <a:lnTo>
                    <a:pt x="6423746" y="2374"/>
                  </a:lnTo>
                  <a:lnTo>
                    <a:pt x="637672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10"/>
            <p:cNvSpPr/>
            <p:nvPr/>
          </p:nvSpPr>
          <p:spPr>
            <a:xfrm>
              <a:off x="9963529" y="1452938"/>
              <a:ext cx="6837045" cy="5391785"/>
            </a:xfrm>
            <a:custGeom>
              <a:avLst/>
              <a:gdLst/>
              <a:ahLst/>
              <a:cxnLst/>
              <a:rect l="l" t="t" r="r" b="b"/>
              <a:pathLst>
                <a:path w="6837044" h="5391784">
                  <a:moveTo>
                    <a:pt x="6376727" y="2560550"/>
                  </a:moveTo>
                  <a:lnTo>
                    <a:pt x="752144" y="2560550"/>
                  </a:lnTo>
                  <a:lnTo>
                    <a:pt x="0" y="5391615"/>
                  </a:lnTo>
                  <a:lnTo>
                    <a:pt x="0" y="459860"/>
                  </a:lnTo>
                  <a:lnTo>
                    <a:pt x="2374" y="412842"/>
                  </a:lnTo>
                  <a:lnTo>
                    <a:pt x="9342" y="367183"/>
                  </a:lnTo>
                  <a:lnTo>
                    <a:pt x="20674" y="323112"/>
                  </a:lnTo>
                  <a:lnTo>
                    <a:pt x="36138" y="280863"/>
                  </a:lnTo>
                  <a:lnTo>
                    <a:pt x="55503" y="240664"/>
                  </a:lnTo>
                  <a:lnTo>
                    <a:pt x="78537" y="202749"/>
                  </a:lnTo>
                  <a:lnTo>
                    <a:pt x="105010" y="167347"/>
                  </a:lnTo>
                  <a:lnTo>
                    <a:pt x="134690" y="134690"/>
                  </a:lnTo>
                  <a:lnTo>
                    <a:pt x="167347" y="105010"/>
                  </a:lnTo>
                  <a:lnTo>
                    <a:pt x="202749" y="78537"/>
                  </a:lnTo>
                  <a:lnTo>
                    <a:pt x="240664" y="55503"/>
                  </a:lnTo>
                  <a:lnTo>
                    <a:pt x="280863" y="36138"/>
                  </a:lnTo>
                  <a:lnTo>
                    <a:pt x="323112" y="20674"/>
                  </a:lnTo>
                  <a:lnTo>
                    <a:pt x="367183" y="9342"/>
                  </a:lnTo>
                  <a:lnTo>
                    <a:pt x="412842" y="2374"/>
                  </a:lnTo>
                  <a:lnTo>
                    <a:pt x="459860" y="0"/>
                  </a:lnTo>
                  <a:lnTo>
                    <a:pt x="6376727" y="0"/>
                  </a:lnTo>
                  <a:lnTo>
                    <a:pt x="6423746" y="2374"/>
                  </a:lnTo>
                  <a:lnTo>
                    <a:pt x="6469407" y="9342"/>
                  </a:lnTo>
                  <a:lnTo>
                    <a:pt x="6513479" y="20674"/>
                  </a:lnTo>
                  <a:lnTo>
                    <a:pt x="6555730" y="36138"/>
                  </a:lnTo>
                  <a:lnTo>
                    <a:pt x="6595929" y="55503"/>
                  </a:lnTo>
                  <a:lnTo>
                    <a:pt x="6633846" y="78537"/>
                  </a:lnTo>
                  <a:lnTo>
                    <a:pt x="6669248" y="105010"/>
                  </a:lnTo>
                  <a:lnTo>
                    <a:pt x="6701905" y="134690"/>
                  </a:lnTo>
                  <a:lnTo>
                    <a:pt x="6731586" y="167347"/>
                  </a:lnTo>
                  <a:lnTo>
                    <a:pt x="6758059" y="202749"/>
                  </a:lnTo>
                  <a:lnTo>
                    <a:pt x="6781094" y="240664"/>
                  </a:lnTo>
                  <a:lnTo>
                    <a:pt x="6800459" y="280863"/>
                  </a:lnTo>
                  <a:lnTo>
                    <a:pt x="6815923" y="323112"/>
                  </a:lnTo>
                  <a:lnTo>
                    <a:pt x="6827255" y="367183"/>
                  </a:lnTo>
                  <a:lnTo>
                    <a:pt x="6834223" y="412842"/>
                  </a:lnTo>
                  <a:lnTo>
                    <a:pt x="6836598" y="459860"/>
                  </a:lnTo>
                  <a:lnTo>
                    <a:pt x="6836598" y="2100689"/>
                  </a:lnTo>
                  <a:lnTo>
                    <a:pt x="6834223" y="2147707"/>
                  </a:lnTo>
                  <a:lnTo>
                    <a:pt x="6827255" y="2193367"/>
                  </a:lnTo>
                  <a:lnTo>
                    <a:pt x="6815923" y="2237437"/>
                  </a:lnTo>
                  <a:lnTo>
                    <a:pt x="6800459" y="2279687"/>
                  </a:lnTo>
                  <a:lnTo>
                    <a:pt x="6781094" y="2319885"/>
                  </a:lnTo>
                  <a:lnTo>
                    <a:pt x="6758059" y="2357801"/>
                  </a:lnTo>
                  <a:lnTo>
                    <a:pt x="6731586" y="2393202"/>
                  </a:lnTo>
                  <a:lnTo>
                    <a:pt x="6701905" y="2425859"/>
                  </a:lnTo>
                  <a:lnTo>
                    <a:pt x="6669248" y="2455539"/>
                  </a:lnTo>
                  <a:lnTo>
                    <a:pt x="6633846" y="2482012"/>
                  </a:lnTo>
                  <a:lnTo>
                    <a:pt x="6595929" y="2505047"/>
                  </a:lnTo>
                  <a:lnTo>
                    <a:pt x="6555730" y="2524411"/>
                  </a:lnTo>
                  <a:lnTo>
                    <a:pt x="6513479" y="2539875"/>
                  </a:lnTo>
                  <a:lnTo>
                    <a:pt x="6469407" y="2551207"/>
                  </a:lnTo>
                  <a:lnTo>
                    <a:pt x="6423746" y="2558176"/>
                  </a:lnTo>
                  <a:lnTo>
                    <a:pt x="6376727" y="2560550"/>
                  </a:lnTo>
                  <a:close/>
                </a:path>
              </a:pathLst>
            </a:custGeom>
            <a:ln w="41883">
              <a:solidFill>
                <a:srgbClr val="1741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17"/>
            <p:cNvSpPr/>
            <p:nvPr/>
          </p:nvSpPr>
          <p:spPr>
            <a:xfrm>
              <a:off x="13865452" y="1985486"/>
              <a:ext cx="2468245" cy="723900"/>
            </a:xfrm>
            <a:custGeom>
              <a:avLst/>
              <a:gdLst/>
              <a:ahLst/>
              <a:cxnLst/>
              <a:rect l="l" t="t" r="r" b="b"/>
              <a:pathLst>
                <a:path w="2468244" h="723900">
                  <a:moveTo>
                    <a:pt x="0" y="723899"/>
                  </a:moveTo>
                  <a:lnTo>
                    <a:pt x="2467757" y="723899"/>
                  </a:lnTo>
                  <a:lnTo>
                    <a:pt x="2467757" y="0"/>
                  </a:lnTo>
                  <a:lnTo>
                    <a:pt x="0" y="0"/>
                  </a:lnTo>
                  <a:lnTo>
                    <a:pt x="0" y="723899"/>
                  </a:lnTo>
                  <a:close/>
                </a:path>
              </a:pathLst>
            </a:custGeom>
            <a:solidFill>
              <a:srgbClr val="EE31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18"/>
            <p:cNvSpPr/>
            <p:nvPr/>
          </p:nvSpPr>
          <p:spPr>
            <a:xfrm>
              <a:off x="10616418" y="2172131"/>
              <a:ext cx="1183005" cy="1155700"/>
            </a:xfrm>
            <a:custGeom>
              <a:avLst/>
              <a:gdLst/>
              <a:ahLst/>
              <a:cxnLst/>
              <a:rect l="l" t="t" r="r" b="b"/>
              <a:pathLst>
                <a:path w="1183004" h="1155700">
                  <a:moveTo>
                    <a:pt x="592706" y="0"/>
                  </a:moveTo>
                  <a:lnTo>
                    <a:pt x="514202" y="26125"/>
                  </a:lnTo>
                  <a:lnTo>
                    <a:pt x="457871" y="59617"/>
                  </a:lnTo>
                  <a:lnTo>
                    <a:pt x="420954" y="83082"/>
                  </a:lnTo>
                  <a:lnTo>
                    <a:pt x="381280" y="109410"/>
                  </a:lnTo>
                  <a:lnTo>
                    <a:pt x="339754" y="137943"/>
                  </a:lnTo>
                  <a:lnTo>
                    <a:pt x="297278" y="168023"/>
                  </a:lnTo>
                  <a:lnTo>
                    <a:pt x="254756" y="198990"/>
                  </a:lnTo>
                  <a:lnTo>
                    <a:pt x="213091" y="230187"/>
                  </a:lnTo>
                  <a:lnTo>
                    <a:pt x="173186" y="260955"/>
                  </a:lnTo>
                  <a:lnTo>
                    <a:pt x="135944" y="290636"/>
                  </a:lnTo>
                  <a:lnTo>
                    <a:pt x="102269" y="318572"/>
                  </a:lnTo>
                  <a:lnTo>
                    <a:pt x="54343" y="360436"/>
                  </a:lnTo>
                  <a:lnTo>
                    <a:pt x="22544" y="393978"/>
                  </a:lnTo>
                  <a:lnTo>
                    <a:pt x="0" y="461607"/>
                  </a:lnTo>
                  <a:lnTo>
                    <a:pt x="5590" y="508449"/>
                  </a:lnTo>
                  <a:lnTo>
                    <a:pt x="19978" y="572481"/>
                  </a:lnTo>
                  <a:lnTo>
                    <a:pt x="30821" y="614937"/>
                  </a:lnTo>
                  <a:lnTo>
                    <a:pt x="43533" y="660904"/>
                  </a:lnTo>
                  <a:lnTo>
                    <a:pt x="57767" y="709318"/>
                  </a:lnTo>
                  <a:lnTo>
                    <a:pt x="73178" y="759110"/>
                  </a:lnTo>
                  <a:lnTo>
                    <a:pt x="89421" y="809215"/>
                  </a:lnTo>
                  <a:lnTo>
                    <a:pt x="106151" y="858566"/>
                  </a:lnTo>
                  <a:lnTo>
                    <a:pt x="123023" y="906097"/>
                  </a:lnTo>
                  <a:lnTo>
                    <a:pt x="139689" y="950741"/>
                  </a:lnTo>
                  <a:lnTo>
                    <a:pt x="155807" y="991431"/>
                  </a:lnTo>
                  <a:lnTo>
                    <a:pt x="180716" y="1050062"/>
                  </a:lnTo>
                  <a:lnTo>
                    <a:pt x="202724" y="1090737"/>
                  </a:lnTo>
                  <a:lnTo>
                    <a:pt x="259963" y="1133127"/>
                  </a:lnTo>
                  <a:lnTo>
                    <a:pt x="306159" y="1142298"/>
                  </a:lnTo>
                  <a:lnTo>
                    <a:pt x="371381" y="1148421"/>
                  </a:lnTo>
                  <a:lnTo>
                    <a:pt x="414998" y="1151192"/>
                  </a:lnTo>
                  <a:lnTo>
                    <a:pt x="462530" y="1153270"/>
                  </a:lnTo>
                  <a:lnTo>
                    <a:pt x="512858" y="1154655"/>
                  </a:lnTo>
                  <a:lnTo>
                    <a:pt x="564862" y="1155348"/>
                  </a:lnTo>
                  <a:lnTo>
                    <a:pt x="617424" y="1155348"/>
                  </a:lnTo>
                  <a:lnTo>
                    <a:pt x="669424" y="1154655"/>
                  </a:lnTo>
                  <a:lnTo>
                    <a:pt x="719743" y="1153270"/>
                  </a:lnTo>
                  <a:lnTo>
                    <a:pt x="767264" y="1151192"/>
                  </a:lnTo>
                  <a:lnTo>
                    <a:pt x="810865" y="1148421"/>
                  </a:lnTo>
                  <a:lnTo>
                    <a:pt x="874219" y="1142781"/>
                  </a:lnTo>
                  <a:lnTo>
                    <a:pt x="919635" y="1134374"/>
                  </a:lnTo>
                  <a:lnTo>
                    <a:pt x="977567" y="1092931"/>
                  </a:lnTo>
                  <a:lnTo>
                    <a:pt x="1000541" y="1051729"/>
                  </a:lnTo>
                  <a:lnTo>
                    <a:pt x="1014025" y="1020399"/>
                  </a:lnTo>
                  <a:lnTo>
                    <a:pt x="591119" y="1020399"/>
                  </a:lnTo>
                  <a:lnTo>
                    <a:pt x="534732" y="1019982"/>
                  </a:lnTo>
                  <a:lnTo>
                    <a:pt x="479907" y="1018730"/>
                  </a:lnTo>
                  <a:lnTo>
                    <a:pt x="428207" y="1016644"/>
                  </a:lnTo>
                  <a:lnTo>
                    <a:pt x="381192" y="1013724"/>
                  </a:lnTo>
                  <a:lnTo>
                    <a:pt x="340223" y="1009251"/>
                  </a:lnTo>
                  <a:lnTo>
                    <a:pt x="304263" y="990402"/>
                  </a:lnTo>
                  <a:lnTo>
                    <a:pt x="276840" y="937726"/>
                  </a:lnTo>
                  <a:lnTo>
                    <a:pt x="259545" y="893836"/>
                  </a:lnTo>
                  <a:lnTo>
                    <a:pt x="241587" y="845215"/>
                  </a:lnTo>
                  <a:lnTo>
                    <a:pt x="223452" y="793353"/>
                  </a:lnTo>
                  <a:lnTo>
                    <a:pt x="205627" y="739739"/>
                  </a:lnTo>
                  <a:lnTo>
                    <a:pt x="188597" y="685862"/>
                  </a:lnTo>
                  <a:lnTo>
                    <a:pt x="172848" y="633212"/>
                  </a:lnTo>
                  <a:lnTo>
                    <a:pt x="158866" y="583279"/>
                  </a:lnTo>
                  <a:lnTo>
                    <a:pt x="147137" y="537550"/>
                  </a:lnTo>
                  <a:lnTo>
                    <a:pt x="138691" y="497112"/>
                  </a:lnTo>
                  <a:lnTo>
                    <a:pt x="139975" y="469155"/>
                  </a:lnTo>
                  <a:lnTo>
                    <a:pt x="186999" y="414590"/>
                  </a:lnTo>
                  <a:lnTo>
                    <a:pt x="223299" y="384545"/>
                  </a:lnTo>
                  <a:lnTo>
                    <a:pt x="263888" y="352408"/>
                  </a:lnTo>
                  <a:lnTo>
                    <a:pt x="307501" y="319101"/>
                  </a:lnTo>
                  <a:lnTo>
                    <a:pt x="352871" y="285547"/>
                  </a:lnTo>
                  <a:lnTo>
                    <a:pt x="398733" y="252668"/>
                  </a:lnTo>
                  <a:lnTo>
                    <a:pt x="443821" y="221388"/>
                  </a:lnTo>
                  <a:lnTo>
                    <a:pt x="486870" y="192627"/>
                  </a:lnTo>
                  <a:lnTo>
                    <a:pt x="526612" y="167310"/>
                  </a:lnTo>
                  <a:lnTo>
                    <a:pt x="562410" y="146769"/>
                  </a:lnTo>
                  <a:lnTo>
                    <a:pt x="589363" y="139368"/>
                  </a:lnTo>
                  <a:lnTo>
                    <a:pt x="844496" y="139368"/>
                  </a:lnTo>
                  <a:lnTo>
                    <a:pt x="842483" y="137943"/>
                  </a:lnTo>
                  <a:lnTo>
                    <a:pt x="800942" y="109410"/>
                  </a:lnTo>
                  <a:lnTo>
                    <a:pt x="761250" y="83082"/>
                  </a:lnTo>
                  <a:lnTo>
                    <a:pt x="724313" y="59617"/>
                  </a:lnTo>
                  <a:lnTo>
                    <a:pt x="669775" y="26867"/>
                  </a:lnTo>
                  <a:lnTo>
                    <a:pt x="628111" y="6920"/>
                  </a:lnTo>
                  <a:lnTo>
                    <a:pt x="592706" y="0"/>
                  </a:lnTo>
                  <a:close/>
                </a:path>
                <a:path w="1183004" h="1155700">
                  <a:moveTo>
                    <a:pt x="844496" y="139368"/>
                  </a:moveTo>
                  <a:lnTo>
                    <a:pt x="589363" y="139368"/>
                  </a:lnTo>
                  <a:lnTo>
                    <a:pt x="617209" y="145938"/>
                  </a:lnTo>
                  <a:lnTo>
                    <a:pt x="655687" y="167310"/>
                  </a:lnTo>
                  <a:lnTo>
                    <a:pt x="695427" y="192627"/>
                  </a:lnTo>
                  <a:lnTo>
                    <a:pt x="738470" y="221388"/>
                  </a:lnTo>
                  <a:lnTo>
                    <a:pt x="783552" y="252668"/>
                  </a:lnTo>
                  <a:lnTo>
                    <a:pt x="829408" y="285547"/>
                  </a:lnTo>
                  <a:lnTo>
                    <a:pt x="874775" y="319101"/>
                  </a:lnTo>
                  <a:lnTo>
                    <a:pt x="918388" y="352408"/>
                  </a:lnTo>
                  <a:lnTo>
                    <a:pt x="958985" y="384545"/>
                  </a:lnTo>
                  <a:lnTo>
                    <a:pt x="995299" y="414590"/>
                  </a:lnTo>
                  <a:lnTo>
                    <a:pt x="1025869" y="442336"/>
                  </a:lnTo>
                  <a:lnTo>
                    <a:pt x="1043555" y="494319"/>
                  </a:lnTo>
                  <a:lnTo>
                    <a:pt x="1035110" y="537602"/>
                  </a:lnTo>
                  <a:lnTo>
                    <a:pt x="1023385" y="583314"/>
                  </a:lnTo>
                  <a:lnTo>
                    <a:pt x="1009413" y="633234"/>
                  </a:lnTo>
                  <a:lnTo>
                    <a:pt x="993677" y="685875"/>
                  </a:lnTo>
                  <a:lnTo>
                    <a:pt x="976659" y="739745"/>
                  </a:lnTo>
                  <a:lnTo>
                    <a:pt x="958840" y="793355"/>
                  </a:lnTo>
                  <a:lnTo>
                    <a:pt x="940704" y="845216"/>
                  </a:lnTo>
                  <a:lnTo>
                    <a:pt x="922732" y="893836"/>
                  </a:lnTo>
                  <a:lnTo>
                    <a:pt x="905407" y="937726"/>
                  </a:lnTo>
                  <a:lnTo>
                    <a:pt x="888541" y="975425"/>
                  </a:lnTo>
                  <a:lnTo>
                    <a:pt x="844713" y="1008372"/>
                  </a:lnTo>
                  <a:lnTo>
                    <a:pt x="801054" y="1013724"/>
                  </a:lnTo>
                  <a:lnTo>
                    <a:pt x="754036" y="1016644"/>
                  </a:lnTo>
                  <a:lnTo>
                    <a:pt x="702333" y="1018730"/>
                  </a:lnTo>
                  <a:lnTo>
                    <a:pt x="647507" y="1019982"/>
                  </a:lnTo>
                  <a:lnTo>
                    <a:pt x="591119" y="1020399"/>
                  </a:lnTo>
                  <a:lnTo>
                    <a:pt x="1014025" y="1020399"/>
                  </a:lnTo>
                  <a:lnTo>
                    <a:pt x="1042609" y="950711"/>
                  </a:lnTo>
                  <a:lnTo>
                    <a:pt x="1059276" y="906051"/>
                  </a:lnTo>
                  <a:lnTo>
                    <a:pt x="1076146" y="858515"/>
                  </a:lnTo>
                  <a:lnTo>
                    <a:pt x="1092873" y="809168"/>
                  </a:lnTo>
                  <a:lnTo>
                    <a:pt x="1109112" y="759072"/>
                  </a:lnTo>
                  <a:lnTo>
                    <a:pt x="1124517" y="709292"/>
                  </a:lnTo>
                  <a:lnTo>
                    <a:pt x="1138742" y="660891"/>
                  </a:lnTo>
                  <a:lnTo>
                    <a:pt x="1151441" y="614933"/>
                  </a:lnTo>
                  <a:lnTo>
                    <a:pt x="1162268" y="572481"/>
                  </a:lnTo>
                  <a:lnTo>
                    <a:pt x="1176528" y="510412"/>
                  </a:lnTo>
                  <a:lnTo>
                    <a:pt x="1182594" y="464557"/>
                  </a:lnTo>
                  <a:lnTo>
                    <a:pt x="1178215" y="428681"/>
                  </a:lnTo>
                  <a:lnTo>
                    <a:pt x="1129126" y="361924"/>
                  </a:lnTo>
                  <a:lnTo>
                    <a:pt x="1079915" y="318572"/>
                  </a:lnTo>
                  <a:lnTo>
                    <a:pt x="1046272" y="290636"/>
                  </a:lnTo>
                  <a:lnTo>
                    <a:pt x="1009052" y="260955"/>
                  </a:lnTo>
                  <a:lnTo>
                    <a:pt x="969158" y="230187"/>
                  </a:lnTo>
                  <a:lnTo>
                    <a:pt x="927496" y="198990"/>
                  </a:lnTo>
                  <a:lnTo>
                    <a:pt x="884969" y="168023"/>
                  </a:lnTo>
                  <a:lnTo>
                    <a:pt x="844496" y="139368"/>
                  </a:lnTo>
                  <a:close/>
                </a:path>
              </a:pathLst>
            </a:custGeom>
            <a:solidFill>
              <a:srgbClr val="B23C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19"/>
            <p:cNvSpPr/>
            <p:nvPr/>
          </p:nvSpPr>
          <p:spPr>
            <a:xfrm>
              <a:off x="11985195" y="2798286"/>
              <a:ext cx="4348480" cy="720090"/>
            </a:xfrm>
            <a:custGeom>
              <a:avLst/>
              <a:gdLst/>
              <a:ahLst/>
              <a:cxnLst/>
              <a:rect l="l" t="t" r="r" b="b"/>
              <a:pathLst>
                <a:path w="4348480" h="720089">
                  <a:moveTo>
                    <a:pt x="0" y="720089"/>
                  </a:moveTo>
                  <a:lnTo>
                    <a:pt x="4348014" y="720089"/>
                  </a:lnTo>
                  <a:lnTo>
                    <a:pt x="4348014" y="0"/>
                  </a:lnTo>
                  <a:lnTo>
                    <a:pt x="0" y="0"/>
                  </a:lnTo>
                  <a:lnTo>
                    <a:pt x="0" y="720089"/>
                  </a:lnTo>
                  <a:close/>
                </a:path>
              </a:pathLst>
            </a:custGeom>
            <a:solidFill>
              <a:srgbClr val="EE31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20"/>
            <p:cNvSpPr/>
            <p:nvPr/>
          </p:nvSpPr>
          <p:spPr>
            <a:xfrm>
              <a:off x="12074973" y="1985486"/>
              <a:ext cx="1701164" cy="723900"/>
            </a:xfrm>
            <a:custGeom>
              <a:avLst/>
              <a:gdLst/>
              <a:ahLst/>
              <a:cxnLst/>
              <a:rect l="l" t="t" r="r" b="b"/>
              <a:pathLst>
                <a:path w="1701165" h="723900">
                  <a:moveTo>
                    <a:pt x="0" y="723899"/>
                  </a:moveTo>
                  <a:lnTo>
                    <a:pt x="1700806" y="723899"/>
                  </a:lnTo>
                  <a:lnTo>
                    <a:pt x="1700806" y="0"/>
                  </a:lnTo>
                  <a:lnTo>
                    <a:pt x="0" y="0"/>
                  </a:lnTo>
                  <a:lnTo>
                    <a:pt x="0" y="723899"/>
                  </a:lnTo>
                  <a:close/>
                </a:path>
              </a:pathLst>
            </a:custGeom>
            <a:solidFill>
              <a:srgbClr val="1B4E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21"/>
            <p:cNvSpPr/>
            <p:nvPr/>
          </p:nvSpPr>
          <p:spPr>
            <a:xfrm>
              <a:off x="10616413" y="2048858"/>
              <a:ext cx="5647690" cy="1407160"/>
            </a:xfrm>
            <a:custGeom>
              <a:avLst/>
              <a:gdLst/>
              <a:ahLst/>
              <a:cxnLst/>
              <a:rect l="l" t="t" r="r" b="b"/>
              <a:pathLst>
                <a:path w="5647690" h="1407160">
                  <a:moveTo>
                    <a:pt x="1182598" y="587832"/>
                  </a:moveTo>
                  <a:lnTo>
                    <a:pt x="1161148" y="519823"/>
                  </a:lnTo>
                  <a:lnTo>
                    <a:pt x="1129131" y="485203"/>
                  </a:lnTo>
                  <a:lnTo>
                    <a:pt x="1079919" y="441845"/>
                  </a:lnTo>
                  <a:lnTo>
                    <a:pt x="1046276" y="413918"/>
                  </a:lnTo>
                  <a:lnTo>
                    <a:pt x="1043559" y="411759"/>
                  </a:lnTo>
                  <a:lnTo>
                    <a:pt x="1043559" y="617601"/>
                  </a:lnTo>
                  <a:lnTo>
                    <a:pt x="1035113" y="660882"/>
                  </a:lnTo>
                  <a:lnTo>
                    <a:pt x="1023391" y="706589"/>
                  </a:lnTo>
                  <a:lnTo>
                    <a:pt x="1009408" y="756513"/>
                  </a:lnTo>
                  <a:lnTo>
                    <a:pt x="993673" y="809155"/>
                  </a:lnTo>
                  <a:lnTo>
                    <a:pt x="976655" y="863028"/>
                  </a:lnTo>
                  <a:lnTo>
                    <a:pt x="958837" y="916635"/>
                  </a:lnTo>
                  <a:lnTo>
                    <a:pt x="940701" y="968489"/>
                  </a:lnTo>
                  <a:lnTo>
                    <a:pt x="922731" y="1017117"/>
                  </a:lnTo>
                  <a:lnTo>
                    <a:pt x="905408" y="1061008"/>
                  </a:lnTo>
                  <a:lnTo>
                    <a:pt x="888542" y="1098702"/>
                  </a:lnTo>
                  <a:lnTo>
                    <a:pt x="844715" y="1131646"/>
                  </a:lnTo>
                  <a:lnTo>
                    <a:pt x="801052" y="1137005"/>
                  </a:lnTo>
                  <a:lnTo>
                    <a:pt x="754037" y="1139926"/>
                  </a:lnTo>
                  <a:lnTo>
                    <a:pt x="702335" y="1142009"/>
                  </a:lnTo>
                  <a:lnTo>
                    <a:pt x="647509" y="1143266"/>
                  </a:lnTo>
                  <a:lnTo>
                    <a:pt x="591121" y="1143673"/>
                  </a:lnTo>
                  <a:lnTo>
                    <a:pt x="534733" y="1143266"/>
                  </a:lnTo>
                  <a:lnTo>
                    <a:pt x="479907" y="1142009"/>
                  </a:lnTo>
                  <a:lnTo>
                    <a:pt x="428205" y="1139926"/>
                  </a:lnTo>
                  <a:lnTo>
                    <a:pt x="381190" y="1137005"/>
                  </a:lnTo>
                  <a:lnTo>
                    <a:pt x="340220" y="1132535"/>
                  </a:lnTo>
                  <a:lnTo>
                    <a:pt x="304266" y="1113675"/>
                  </a:lnTo>
                  <a:lnTo>
                    <a:pt x="276834" y="1061008"/>
                  </a:lnTo>
                  <a:lnTo>
                    <a:pt x="259549" y="1017117"/>
                  </a:lnTo>
                  <a:lnTo>
                    <a:pt x="241592" y="968489"/>
                  </a:lnTo>
                  <a:lnTo>
                    <a:pt x="223456" y="916635"/>
                  </a:lnTo>
                  <a:lnTo>
                    <a:pt x="205625" y="863015"/>
                  </a:lnTo>
                  <a:lnTo>
                    <a:pt x="188595" y="809142"/>
                  </a:lnTo>
                  <a:lnTo>
                    <a:pt x="172847" y="756488"/>
                  </a:lnTo>
                  <a:lnTo>
                    <a:pt x="158864" y="706551"/>
                  </a:lnTo>
                  <a:lnTo>
                    <a:pt x="147142" y="660831"/>
                  </a:lnTo>
                  <a:lnTo>
                    <a:pt x="138696" y="620395"/>
                  </a:lnTo>
                  <a:lnTo>
                    <a:pt x="139979" y="592429"/>
                  </a:lnTo>
                  <a:lnTo>
                    <a:pt x="186994" y="537870"/>
                  </a:lnTo>
                  <a:lnTo>
                    <a:pt x="223304" y="507822"/>
                  </a:lnTo>
                  <a:lnTo>
                    <a:pt x="263893" y="475691"/>
                  </a:lnTo>
                  <a:lnTo>
                    <a:pt x="307505" y="442379"/>
                  </a:lnTo>
                  <a:lnTo>
                    <a:pt x="352869" y="408825"/>
                  </a:lnTo>
                  <a:lnTo>
                    <a:pt x="398729" y="375945"/>
                  </a:lnTo>
                  <a:lnTo>
                    <a:pt x="443826" y="344665"/>
                  </a:lnTo>
                  <a:lnTo>
                    <a:pt x="486867" y="315912"/>
                  </a:lnTo>
                  <a:lnTo>
                    <a:pt x="526618" y="290588"/>
                  </a:lnTo>
                  <a:lnTo>
                    <a:pt x="562406" y="270052"/>
                  </a:lnTo>
                  <a:lnTo>
                    <a:pt x="589368" y="262648"/>
                  </a:lnTo>
                  <a:lnTo>
                    <a:pt x="617207" y="269214"/>
                  </a:lnTo>
                  <a:lnTo>
                    <a:pt x="655688" y="290588"/>
                  </a:lnTo>
                  <a:lnTo>
                    <a:pt x="695426" y="315912"/>
                  </a:lnTo>
                  <a:lnTo>
                    <a:pt x="738466" y="344665"/>
                  </a:lnTo>
                  <a:lnTo>
                    <a:pt x="783551" y="375945"/>
                  </a:lnTo>
                  <a:lnTo>
                    <a:pt x="829411" y="408825"/>
                  </a:lnTo>
                  <a:lnTo>
                    <a:pt x="874776" y="442379"/>
                  </a:lnTo>
                  <a:lnTo>
                    <a:pt x="918387" y="475691"/>
                  </a:lnTo>
                  <a:lnTo>
                    <a:pt x="958989" y="507822"/>
                  </a:lnTo>
                  <a:lnTo>
                    <a:pt x="995299" y="537870"/>
                  </a:lnTo>
                  <a:lnTo>
                    <a:pt x="1025867" y="565619"/>
                  </a:lnTo>
                  <a:lnTo>
                    <a:pt x="1043559" y="617601"/>
                  </a:lnTo>
                  <a:lnTo>
                    <a:pt x="1043559" y="411759"/>
                  </a:lnTo>
                  <a:lnTo>
                    <a:pt x="1009053" y="384238"/>
                  </a:lnTo>
                  <a:lnTo>
                    <a:pt x="969162" y="353466"/>
                  </a:lnTo>
                  <a:lnTo>
                    <a:pt x="927493" y="322275"/>
                  </a:lnTo>
                  <a:lnTo>
                    <a:pt x="884974" y="291299"/>
                  </a:lnTo>
                  <a:lnTo>
                    <a:pt x="844499" y="262648"/>
                  </a:lnTo>
                  <a:lnTo>
                    <a:pt x="800938" y="232689"/>
                  </a:lnTo>
                  <a:lnTo>
                    <a:pt x="761250" y="206362"/>
                  </a:lnTo>
                  <a:lnTo>
                    <a:pt x="724319" y="182892"/>
                  </a:lnTo>
                  <a:lnTo>
                    <a:pt x="669772" y="150152"/>
                  </a:lnTo>
                  <a:lnTo>
                    <a:pt x="628116" y="130200"/>
                  </a:lnTo>
                  <a:lnTo>
                    <a:pt x="592709" y="123278"/>
                  </a:lnTo>
                  <a:lnTo>
                    <a:pt x="556945" y="129603"/>
                  </a:lnTo>
                  <a:lnTo>
                    <a:pt x="514197" y="149402"/>
                  </a:lnTo>
                  <a:lnTo>
                    <a:pt x="457873" y="182892"/>
                  </a:lnTo>
                  <a:lnTo>
                    <a:pt x="420954" y="206362"/>
                  </a:lnTo>
                  <a:lnTo>
                    <a:pt x="381279" y="232689"/>
                  </a:lnTo>
                  <a:lnTo>
                    <a:pt x="339750" y="261226"/>
                  </a:lnTo>
                  <a:lnTo>
                    <a:pt x="297281" y="291299"/>
                  </a:lnTo>
                  <a:lnTo>
                    <a:pt x="254762" y="322275"/>
                  </a:lnTo>
                  <a:lnTo>
                    <a:pt x="213093" y="353466"/>
                  </a:lnTo>
                  <a:lnTo>
                    <a:pt x="173189" y="384238"/>
                  </a:lnTo>
                  <a:lnTo>
                    <a:pt x="135940" y="413918"/>
                  </a:lnTo>
                  <a:lnTo>
                    <a:pt x="102273" y="441845"/>
                  </a:lnTo>
                  <a:lnTo>
                    <a:pt x="54343" y="483717"/>
                  </a:lnTo>
                  <a:lnTo>
                    <a:pt x="22542" y="517258"/>
                  </a:lnTo>
                  <a:lnTo>
                    <a:pt x="0" y="584885"/>
                  </a:lnTo>
                  <a:lnTo>
                    <a:pt x="5588" y="631723"/>
                  </a:lnTo>
                  <a:lnTo>
                    <a:pt x="19977" y="695756"/>
                  </a:lnTo>
                  <a:lnTo>
                    <a:pt x="30822" y="738212"/>
                  </a:lnTo>
                  <a:lnTo>
                    <a:pt x="43535" y="784186"/>
                  </a:lnTo>
                  <a:lnTo>
                    <a:pt x="57772" y="832599"/>
                  </a:lnTo>
                  <a:lnTo>
                    <a:pt x="73177" y="882383"/>
                  </a:lnTo>
                  <a:lnTo>
                    <a:pt x="89420" y="932497"/>
                  </a:lnTo>
                  <a:lnTo>
                    <a:pt x="106146" y="981849"/>
                  </a:lnTo>
                  <a:lnTo>
                    <a:pt x="123024" y="1029373"/>
                  </a:lnTo>
                  <a:lnTo>
                    <a:pt x="139687" y="1074026"/>
                  </a:lnTo>
                  <a:lnTo>
                    <a:pt x="155803" y="1114704"/>
                  </a:lnTo>
                  <a:lnTo>
                    <a:pt x="180721" y="1173340"/>
                  </a:lnTo>
                  <a:lnTo>
                    <a:pt x="202730" y="1214018"/>
                  </a:lnTo>
                  <a:lnTo>
                    <a:pt x="259969" y="1256411"/>
                  </a:lnTo>
                  <a:lnTo>
                    <a:pt x="306158" y="1265580"/>
                  </a:lnTo>
                  <a:lnTo>
                    <a:pt x="371386" y="1271701"/>
                  </a:lnTo>
                  <a:lnTo>
                    <a:pt x="414997" y="1274470"/>
                  </a:lnTo>
                  <a:lnTo>
                    <a:pt x="462534" y="1276553"/>
                  </a:lnTo>
                  <a:lnTo>
                    <a:pt x="512864" y="1277937"/>
                  </a:lnTo>
                  <a:lnTo>
                    <a:pt x="564857" y="1278623"/>
                  </a:lnTo>
                  <a:lnTo>
                    <a:pt x="617423" y="1278623"/>
                  </a:lnTo>
                  <a:lnTo>
                    <a:pt x="669429" y="1277937"/>
                  </a:lnTo>
                  <a:lnTo>
                    <a:pt x="719747" y="1276553"/>
                  </a:lnTo>
                  <a:lnTo>
                    <a:pt x="767257" y="1274470"/>
                  </a:lnTo>
                  <a:lnTo>
                    <a:pt x="810869" y="1271701"/>
                  </a:lnTo>
                  <a:lnTo>
                    <a:pt x="874217" y="1266063"/>
                  </a:lnTo>
                  <a:lnTo>
                    <a:pt x="919632" y="1257655"/>
                  </a:lnTo>
                  <a:lnTo>
                    <a:pt x="977569" y="1216215"/>
                  </a:lnTo>
                  <a:lnTo>
                    <a:pt x="1000544" y="1175004"/>
                  </a:lnTo>
                  <a:lnTo>
                    <a:pt x="1026490" y="1114704"/>
                  </a:lnTo>
                  <a:lnTo>
                    <a:pt x="1042606" y="1073988"/>
                  </a:lnTo>
                  <a:lnTo>
                    <a:pt x="1059281" y="1029335"/>
                  </a:lnTo>
                  <a:lnTo>
                    <a:pt x="1076147" y="981798"/>
                  </a:lnTo>
                  <a:lnTo>
                    <a:pt x="1092873" y="932446"/>
                  </a:lnTo>
                  <a:lnTo>
                    <a:pt x="1109116" y="882345"/>
                  </a:lnTo>
                  <a:lnTo>
                    <a:pt x="1124521" y="832573"/>
                  </a:lnTo>
                  <a:lnTo>
                    <a:pt x="1138745" y="784174"/>
                  </a:lnTo>
                  <a:lnTo>
                    <a:pt x="1151445" y="738212"/>
                  </a:lnTo>
                  <a:lnTo>
                    <a:pt x="1162265" y="695756"/>
                  </a:lnTo>
                  <a:lnTo>
                    <a:pt x="1176528" y="633691"/>
                  </a:lnTo>
                  <a:lnTo>
                    <a:pt x="1182598" y="587832"/>
                  </a:lnTo>
                  <a:close/>
                </a:path>
                <a:path w="5647690" h="1407160">
                  <a:moveTo>
                    <a:pt x="1986483" y="195884"/>
                  </a:moveTo>
                  <a:lnTo>
                    <a:pt x="1983765" y="155422"/>
                  </a:lnTo>
                  <a:lnTo>
                    <a:pt x="1972767" y="111887"/>
                  </a:lnTo>
                  <a:lnTo>
                    <a:pt x="1969579" y="103403"/>
                  </a:lnTo>
                  <a:lnTo>
                    <a:pt x="1942985" y="62433"/>
                  </a:lnTo>
                  <a:lnTo>
                    <a:pt x="1903666" y="33464"/>
                  </a:lnTo>
                  <a:lnTo>
                    <a:pt x="1868347" y="20789"/>
                  </a:lnTo>
                  <a:lnTo>
                    <a:pt x="1868347" y="195884"/>
                  </a:lnTo>
                  <a:lnTo>
                    <a:pt x="1866900" y="216535"/>
                  </a:lnTo>
                  <a:lnTo>
                    <a:pt x="1845437" y="259918"/>
                  </a:lnTo>
                  <a:lnTo>
                    <a:pt x="1801406" y="278371"/>
                  </a:lnTo>
                  <a:lnTo>
                    <a:pt x="1782419" y="279590"/>
                  </a:lnTo>
                  <a:lnTo>
                    <a:pt x="1670469" y="279590"/>
                  </a:lnTo>
                  <a:lnTo>
                    <a:pt x="1670469" y="111887"/>
                  </a:lnTo>
                  <a:lnTo>
                    <a:pt x="1782419" y="111887"/>
                  </a:lnTo>
                  <a:lnTo>
                    <a:pt x="1826145" y="119392"/>
                  </a:lnTo>
                  <a:lnTo>
                    <a:pt x="1859038" y="150164"/>
                  </a:lnTo>
                  <a:lnTo>
                    <a:pt x="1868347" y="195884"/>
                  </a:lnTo>
                  <a:lnTo>
                    <a:pt x="1868347" y="20789"/>
                  </a:lnTo>
                  <a:lnTo>
                    <a:pt x="1851507" y="17322"/>
                  </a:lnTo>
                  <a:lnTo>
                    <a:pt x="1831213" y="14998"/>
                  </a:lnTo>
                  <a:lnTo>
                    <a:pt x="1809470" y="14224"/>
                  </a:lnTo>
                  <a:lnTo>
                    <a:pt x="1552333" y="14224"/>
                  </a:lnTo>
                  <a:lnTo>
                    <a:pt x="1552333" y="581202"/>
                  </a:lnTo>
                  <a:lnTo>
                    <a:pt x="1670469" y="581202"/>
                  </a:lnTo>
                  <a:lnTo>
                    <a:pt x="1670469" y="377482"/>
                  </a:lnTo>
                  <a:lnTo>
                    <a:pt x="1799831" y="377482"/>
                  </a:lnTo>
                  <a:lnTo>
                    <a:pt x="1841385" y="374154"/>
                  </a:lnTo>
                  <a:lnTo>
                    <a:pt x="1878266" y="364096"/>
                  </a:lnTo>
                  <a:lnTo>
                    <a:pt x="1924329" y="337858"/>
                  </a:lnTo>
                  <a:lnTo>
                    <a:pt x="1958225" y="300037"/>
                  </a:lnTo>
                  <a:lnTo>
                    <a:pt x="1979307" y="251917"/>
                  </a:lnTo>
                  <a:lnTo>
                    <a:pt x="1985683" y="215379"/>
                  </a:lnTo>
                  <a:lnTo>
                    <a:pt x="1986483" y="195884"/>
                  </a:lnTo>
                  <a:close/>
                </a:path>
                <a:path w="5647690" h="1407160">
                  <a:moveTo>
                    <a:pt x="2560256" y="297751"/>
                  </a:moveTo>
                  <a:lnTo>
                    <a:pt x="2555544" y="236410"/>
                  </a:lnTo>
                  <a:lnTo>
                    <a:pt x="2541435" y="179717"/>
                  </a:lnTo>
                  <a:lnTo>
                    <a:pt x="2518486" y="128943"/>
                  </a:lnTo>
                  <a:lnTo>
                    <a:pt x="2501011" y="102590"/>
                  </a:lnTo>
                  <a:lnTo>
                    <a:pt x="2487384" y="85407"/>
                  </a:lnTo>
                  <a:lnTo>
                    <a:pt x="2468816" y="66509"/>
                  </a:lnTo>
                  <a:lnTo>
                    <a:pt x="2448344" y="49771"/>
                  </a:lnTo>
                  <a:lnTo>
                    <a:pt x="2442121" y="45720"/>
                  </a:lnTo>
                  <a:lnTo>
                    <a:pt x="2442121" y="297751"/>
                  </a:lnTo>
                  <a:lnTo>
                    <a:pt x="2441486" y="318541"/>
                  </a:lnTo>
                  <a:lnTo>
                    <a:pt x="2436317" y="357568"/>
                  </a:lnTo>
                  <a:lnTo>
                    <a:pt x="2418994" y="409117"/>
                  </a:lnTo>
                  <a:lnTo>
                    <a:pt x="2391067" y="449821"/>
                  </a:lnTo>
                  <a:lnTo>
                    <a:pt x="2353195" y="478218"/>
                  </a:lnTo>
                  <a:lnTo>
                    <a:pt x="2306205" y="491921"/>
                  </a:lnTo>
                  <a:lnTo>
                    <a:pt x="2288603" y="492836"/>
                  </a:lnTo>
                  <a:lnTo>
                    <a:pt x="2270976" y="491921"/>
                  </a:lnTo>
                  <a:lnTo>
                    <a:pt x="2223947" y="478218"/>
                  </a:lnTo>
                  <a:lnTo>
                    <a:pt x="2186076" y="449821"/>
                  </a:lnTo>
                  <a:lnTo>
                    <a:pt x="2158098" y="409117"/>
                  </a:lnTo>
                  <a:lnTo>
                    <a:pt x="2140610" y="357568"/>
                  </a:lnTo>
                  <a:lnTo>
                    <a:pt x="2135340" y="318541"/>
                  </a:lnTo>
                  <a:lnTo>
                    <a:pt x="2134679" y="297751"/>
                  </a:lnTo>
                  <a:lnTo>
                    <a:pt x="2135340" y="276974"/>
                  </a:lnTo>
                  <a:lnTo>
                    <a:pt x="2140610" y="237909"/>
                  </a:lnTo>
                  <a:lnTo>
                    <a:pt x="2158098" y="186372"/>
                  </a:lnTo>
                  <a:lnTo>
                    <a:pt x="2186076" y="145643"/>
                  </a:lnTo>
                  <a:lnTo>
                    <a:pt x="2223947" y="117221"/>
                  </a:lnTo>
                  <a:lnTo>
                    <a:pt x="2270976" y="103505"/>
                  </a:lnTo>
                  <a:lnTo>
                    <a:pt x="2288603" y="102590"/>
                  </a:lnTo>
                  <a:lnTo>
                    <a:pt x="2306205" y="103505"/>
                  </a:lnTo>
                  <a:lnTo>
                    <a:pt x="2353195" y="117221"/>
                  </a:lnTo>
                  <a:lnTo>
                    <a:pt x="2391067" y="145643"/>
                  </a:lnTo>
                  <a:lnTo>
                    <a:pt x="2418994" y="186372"/>
                  </a:lnTo>
                  <a:lnTo>
                    <a:pt x="2436317" y="237909"/>
                  </a:lnTo>
                  <a:lnTo>
                    <a:pt x="2441486" y="276974"/>
                  </a:lnTo>
                  <a:lnTo>
                    <a:pt x="2442121" y="297751"/>
                  </a:lnTo>
                  <a:lnTo>
                    <a:pt x="2442121" y="45720"/>
                  </a:lnTo>
                  <a:lnTo>
                    <a:pt x="2401684" y="22745"/>
                  </a:lnTo>
                  <a:lnTo>
                    <a:pt x="2348230" y="5689"/>
                  </a:lnTo>
                  <a:lnTo>
                    <a:pt x="2288603" y="0"/>
                  </a:lnTo>
                  <a:lnTo>
                    <a:pt x="2255583" y="1422"/>
                  </a:lnTo>
                  <a:lnTo>
                    <a:pt x="2195906" y="12788"/>
                  </a:lnTo>
                  <a:lnTo>
                    <a:pt x="2144788" y="35191"/>
                  </a:lnTo>
                  <a:lnTo>
                    <a:pt x="2102269" y="66509"/>
                  </a:lnTo>
                  <a:lnTo>
                    <a:pt x="2068372" y="106286"/>
                  </a:lnTo>
                  <a:lnTo>
                    <a:pt x="2042947" y="153416"/>
                  </a:lnTo>
                  <a:lnTo>
                    <a:pt x="2026031" y="207479"/>
                  </a:lnTo>
                  <a:lnTo>
                    <a:pt x="2017509" y="266496"/>
                  </a:lnTo>
                  <a:lnTo>
                    <a:pt x="2016429" y="297751"/>
                  </a:lnTo>
                  <a:lnTo>
                    <a:pt x="2017509" y="328841"/>
                  </a:lnTo>
                  <a:lnTo>
                    <a:pt x="2026031" y="387756"/>
                  </a:lnTo>
                  <a:lnTo>
                    <a:pt x="2042947" y="441921"/>
                  </a:lnTo>
                  <a:lnTo>
                    <a:pt x="2068398" y="489178"/>
                  </a:lnTo>
                  <a:lnTo>
                    <a:pt x="2102269" y="528929"/>
                  </a:lnTo>
                  <a:lnTo>
                    <a:pt x="2144788" y="560260"/>
                  </a:lnTo>
                  <a:lnTo>
                    <a:pt x="2195906" y="582663"/>
                  </a:lnTo>
                  <a:lnTo>
                    <a:pt x="2255583" y="594017"/>
                  </a:lnTo>
                  <a:lnTo>
                    <a:pt x="2288603" y="595439"/>
                  </a:lnTo>
                  <a:lnTo>
                    <a:pt x="2319185" y="594017"/>
                  </a:lnTo>
                  <a:lnTo>
                    <a:pt x="2375738" y="582663"/>
                  </a:lnTo>
                  <a:lnTo>
                    <a:pt x="2425966" y="560260"/>
                  </a:lnTo>
                  <a:lnTo>
                    <a:pt x="2468816" y="528929"/>
                  </a:lnTo>
                  <a:lnTo>
                    <a:pt x="2501023" y="492836"/>
                  </a:lnTo>
                  <a:lnTo>
                    <a:pt x="2530995" y="441921"/>
                  </a:lnTo>
                  <a:lnTo>
                    <a:pt x="2549664" y="387756"/>
                  </a:lnTo>
                  <a:lnTo>
                    <a:pt x="2559075" y="328841"/>
                  </a:lnTo>
                  <a:lnTo>
                    <a:pt x="2560256" y="297751"/>
                  </a:lnTo>
                  <a:close/>
                </a:path>
                <a:path w="5647690" h="1407160">
                  <a:moveTo>
                    <a:pt x="2570226" y="1390751"/>
                  </a:moveTo>
                  <a:lnTo>
                    <a:pt x="2528976" y="1273860"/>
                  </a:lnTo>
                  <a:lnTo>
                    <a:pt x="2494407" y="1175918"/>
                  </a:lnTo>
                  <a:lnTo>
                    <a:pt x="2415184" y="951445"/>
                  </a:lnTo>
                  <a:lnTo>
                    <a:pt x="2372461" y="830427"/>
                  </a:lnTo>
                  <a:lnTo>
                    <a:pt x="2372461" y="1175918"/>
                  </a:lnTo>
                  <a:lnTo>
                    <a:pt x="2228138" y="1175918"/>
                  </a:lnTo>
                  <a:lnTo>
                    <a:pt x="2300503" y="951445"/>
                  </a:lnTo>
                  <a:lnTo>
                    <a:pt x="2302027" y="951445"/>
                  </a:lnTo>
                  <a:lnTo>
                    <a:pt x="2372461" y="1175918"/>
                  </a:lnTo>
                  <a:lnTo>
                    <a:pt x="2372461" y="830427"/>
                  </a:lnTo>
                  <a:lnTo>
                    <a:pt x="2370137" y="823836"/>
                  </a:lnTo>
                  <a:lnTo>
                    <a:pt x="2235047" y="823836"/>
                  </a:lnTo>
                  <a:lnTo>
                    <a:pt x="2037816" y="1376248"/>
                  </a:lnTo>
                  <a:lnTo>
                    <a:pt x="1865172" y="1139736"/>
                  </a:lnTo>
                  <a:lnTo>
                    <a:pt x="1804022" y="1055966"/>
                  </a:lnTo>
                  <a:lnTo>
                    <a:pt x="1805546" y="1054430"/>
                  </a:lnTo>
                  <a:lnTo>
                    <a:pt x="2034908" y="823836"/>
                  </a:lnTo>
                  <a:lnTo>
                    <a:pt x="1882114" y="823836"/>
                  </a:lnTo>
                  <a:lnTo>
                    <a:pt x="1665808" y="1054430"/>
                  </a:lnTo>
                  <a:lnTo>
                    <a:pt x="1665808" y="823836"/>
                  </a:lnTo>
                  <a:lnTo>
                    <a:pt x="1547672" y="823836"/>
                  </a:lnTo>
                  <a:lnTo>
                    <a:pt x="1547672" y="1390751"/>
                  </a:lnTo>
                  <a:lnTo>
                    <a:pt x="1665808" y="1390751"/>
                  </a:lnTo>
                  <a:lnTo>
                    <a:pt x="1665808" y="1198714"/>
                  </a:lnTo>
                  <a:lnTo>
                    <a:pt x="1723593" y="1139736"/>
                  </a:lnTo>
                  <a:lnTo>
                    <a:pt x="1898675" y="1390751"/>
                  </a:lnTo>
                  <a:lnTo>
                    <a:pt x="2032635" y="1390751"/>
                  </a:lnTo>
                  <a:lnTo>
                    <a:pt x="2048408" y="1390751"/>
                  </a:lnTo>
                  <a:lnTo>
                    <a:pt x="2157298" y="1390751"/>
                  </a:lnTo>
                  <a:lnTo>
                    <a:pt x="2196592" y="1273860"/>
                  </a:lnTo>
                  <a:lnTo>
                    <a:pt x="2405532" y="1273860"/>
                  </a:lnTo>
                  <a:lnTo>
                    <a:pt x="2441714" y="1390751"/>
                  </a:lnTo>
                  <a:lnTo>
                    <a:pt x="2570226" y="1390751"/>
                  </a:lnTo>
                  <a:close/>
                </a:path>
                <a:path w="5647690" h="1407160">
                  <a:moveTo>
                    <a:pt x="2982544" y="823836"/>
                  </a:moveTo>
                  <a:lnTo>
                    <a:pt x="2864294" y="823836"/>
                  </a:lnTo>
                  <a:lnTo>
                    <a:pt x="2864294" y="1078763"/>
                  </a:lnTo>
                  <a:lnTo>
                    <a:pt x="2858579" y="1080477"/>
                  </a:lnTo>
                  <a:lnTo>
                    <a:pt x="2817660" y="1088948"/>
                  </a:lnTo>
                  <a:lnTo>
                    <a:pt x="2774048" y="1093241"/>
                  </a:lnTo>
                  <a:lnTo>
                    <a:pt x="2755404" y="1093800"/>
                  </a:lnTo>
                  <a:lnTo>
                    <a:pt x="2742273" y="1093571"/>
                  </a:lnTo>
                  <a:lnTo>
                    <a:pt x="2699994" y="1087932"/>
                  </a:lnTo>
                  <a:lnTo>
                    <a:pt x="2667787" y="1064539"/>
                  </a:lnTo>
                  <a:lnTo>
                    <a:pt x="2655697" y="1016800"/>
                  </a:lnTo>
                  <a:lnTo>
                    <a:pt x="2655354" y="1003554"/>
                  </a:lnTo>
                  <a:lnTo>
                    <a:pt x="2655354" y="823836"/>
                  </a:lnTo>
                  <a:lnTo>
                    <a:pt x="2541816" y="823836"/>
                  </a:lnTo>
                  <a:lnTo>
                    <a:pt x="2541905" y="1039698"/>
                  </a:lnTo>
                  <a:lnTo>
                    <a:pt x="2545232" y="1081062"/>
                  </a:lnTo>
                  <a:lnTo>
                    <a:pt x="2560688" y="1121879"/>
                  </a:lnTo>
                  <a:lnTo>
                    <a:pt x="2586609" y="1150645"/>
                  </a:lnTo>
                  <a:lnTo>
                    <a:pt x="2630220" y="1171422"/>
                  </a:lnTo>
                  <a:lnTo>
                    <a:pt x="2676614" y="1180388"/>
                  </a:lnTo>
                  <a:lnTo>
                    <a:pt x="2715425" y="1182154"/>
                  </a:lnTo>
                  <a:lnTo>
                    <a:pt x="2718993" y="1182154"/>
                  </a:lnTo>
                  <a:lnTo>
                    <a:pt x="2765615" y="1179258"/>
                  </a:lnTo>
                  <a:lnTo>
                    <a:pt x="2822498" y="1171803"/>
                  </a:lnTo>
                  <a:lnTo>
                    <a:pt x="2864294" y="1163955"/>
                  </a:lnTo>
                  <a:lnTo>
                    <a:pt x="2864294" y="1390751"/>
                  </a:lnTo>
                  <a:lnTo>
                    <a:pt x="2982544" y="1390751"/>
                  </a:lnTo>
                  <a:lnTo>
                    <a:pt x="2982544" y="1163955"/>
                  </a:lnTo>
                  <a:lnTo>
                    <a:pt x="2982544" y="1093800"/>
                  </a:lnTo>
                  <a:lnTo>
                    <a:pt x="2982544" y="823836"/>
                  </a:lnTo>
                  <a:close/>
                </a:path>
                <a:path w="5647690" h="1407160">
                  <a:moveTo>
                    <a:pt x="3097974" y="202069"/>
                  </a:moveTo>
                  <a:lnTo>
                    <a:pt x="3094520" y="175488"/>
                  </a:lnTo>
                  <a:lnTo>
                    <a:pt x="3086912" y="148958"/>
                  </a:lnTo>
                  <a:lnTo>
                    <a:pt x="3075101" y="122453"/>
                  </a:lnTo>
                  <a:lnTo>
                    <a:pt x="3063583" y="103390"/>
                  </a:lnTo>
                  <a:lnTo>
                    <a:pt x="3059125" y="96012"/>
                  </a:lnTo>
                  <a:lnTo>
                    <a:pt x="3029877" y="62141"/>
                  </a:lnTo>
                  <a:lnTo>
                    <a:pt x="2994545" y="35801"/>
                  </a:lnTo>
                  <a:lnTo>
                    <a:pt x="2953131" y="16979"/>
                  </a:lnTo>
                  <a:lnTo>
                    <a:pt x="2905607" y="5689"/>
                  </a:lnTo>
                  <a:lnTo>
                    <a:pt x="2852001" y="1930"/>
                  </a:lnTo>
                  <a:lnTo>
                    <a:pt x="2801416" y="6311"/>
                  </a:lnTo>
                  <a:lnTo>
                    <a:pt x="2755493" y="19456"/>
                  </a:lnTo>
                  <a:lnTo>
                    <a:pt x="2714218" y="41376"/>
                  </a:lnTo>
                  <a:lnTo>
                    <a:pt x="2677604" y="72085"/>
                  </a:lnTo>
                  <a:lnTo>
                    <a:pt x="2649245" y="107086"/>
                  </a:lnTo>
                  <a:lnTo>
                    <a:pt x="2627172" y="147535"/>
                  </a:lnTo>
                  <a:lnTo>
                    <a:pt x="2611399" y="193433"/>
                  </a:lnTo>
                  <a:lnTo>
                    <a:pt x="2601925" y="244779"/>
                  </a:lnTo>
                  <a:lnTo>
                    <a:pt x="2598775" y="301599"/>
                  </a:lnTo>
                  <a:lnTo>
                    <a:pt x="2601544" y="354342"/>
                  </a:lnTo>
                  <a:lnTo>
                    <a:pt x="2609875" y="402374"/>
                  </a:lnTo>
                  <a:lnTo>
                    <a:pt x="2623743" y="445719"/>
                  </a:lnTo>
                  <a:lnTo>
                    <a:pt x="2643174" y="484378"/>
                  </a:lnTo>
                  <a:lnTo>
                    <a:pt x="2668130" y="518363"/>
                  </a:lnTo>
                  <a:lnTo>
                    <a:pt x="2705976" y="552754"/>
                  </a:lnTo>
                  <a:lnTo>
                    <a:pt x="2750324" y="577342"/>
                  </a:lnTo>
                  <a:lnTo>
                    <a:pt x="2801137" y="592099"/>
                  </a:lnTo>
                  <a:lnTo>
                    <a:pt x="2858401" y="597027"/>
                  </a:lnTo>
                  <a:lnTo>
                    <a:pt x="2905163" y="593382"/>
                  </a:lnTo>
                  <a:lnTo>
                    <a:pt x="2947492" y="582447"/>
                  </a:lnTo>
                  <a:lnTo>
                    <a:pt x="2985401" y="564248"/>
                  </a:lnTo>
                  <a:lnTo>
                    <a:pt x="3018917" y="538772"/>
                  </a:lnTo>
                  <a:lnTo>
                    <a:pt x="3047288" y="507479"/>
                  </a:lnTo>
                  <a:lnTo>
                    <a:pt x="3069717" y="471868"/>
                  </a:lnTo>
                  <a:lnTo>
                    <a:pt x="3086214" y="431914"/>
                  </a:lnTo>
                  <a:lnTo>
                    <a:pt x="3096780" y="387642"/>
                  </a:lnTo>
                  <a:lnTo>
                    <a:pt x="2979039" y="387642"/>
                  </a:lnTo>
                  <a:lnTo>
                    <a:pt x="2972803" y="408228"/>
                  </a:lnTo>
                  <a:lnTo>
                    <a:pt x="2965843" y="426072"/>
                  </a:lnTo>
                  <a:lnTo>
                    <a:pt x="2931858" y="471424"/>
                  </a:lnTo>
                  <a:lnTo>
                    <a:pt x="2885363" y="491832"/>
                  </a:lnTo>
                  <a:lnTo>
                    <a:pt x="2856712" y="494372"/>
                  </a:lnTo>
                  <a:lnTo>
                    <a:pt x="2828239" y="491401"/>
                  </a:lnTo>
                  <a:lnTo>
                    <a:pt x="2779179" y="467626"/>
                  </a:lnTo>
                  <a:lnTo>
                    <a:pt x="2741714" y="419976"/>
                  </a:lnTo>
                  <a:lnTo>
                    <a:pt x="2722397" y="348361"/>
                  </a:lnTo>
                  <a:lnTo>
                    <a:pt x="2719971" y="303530"/>
                  </a:lnTo>
                  <a:lnTo>
                    <a:pt x="2722270" y="258432"/>
                  </a:lnTo>
                  <a:lnTo>
                    <a:pt x="2729141" y="218744"/>
                  </a:lnTo>
                  <a:lnTo>
                    <a:pt x="2756611" y="155613"/>
                  </a:lnTo>
                  <a:lnTo>
                    <a:pt x="2799842" y="116420"/>
                  </a:lnTo>
                  <a:lnTo>
                    <a:pt x="2856484" y="103390"/>
                  </a:lnTo>
                  <a:lnTo>
                    <a:pt x="2885681" y="105689"/>
                  </a:lnTo>
                  <a:lnTo>
                    <a:pt x="2932658" y="124180"/>
                  </a:lnTo>
                  <a:lnTo>
                    <a:pt x="2958846" y="152031"/>
                  </a:lnTo>
                  <a:lnTo>
                    <a:pt x="2979445" y="202069"/>
                  </a:lnTo>
                  <a:lnTo>
                    <a:pt x="3097974" y="202069"/>
                  </a:lnTo>
                  <a:close/>
                </a:path>
                <a:path w="5647690" h="1407160">
                  <a:moveTo>
                    <a:pt x="3510559" y="1288161"/>
                  </a:moveTo>
                  <a:lnTo>
                    <a:pt x="3195345" y="1288161"/>
                  </a:lnTo>
                  <a:lnTo>
                    <a:pt x="3195345" y="1145057"/>
                  </a:lnTo>
                  <a:lnTo>
                    <a:pt x="3472840" y="1145057"/>
                  </a:lnTo>
                  <a:lnTo>
                    <a:pt x="3472840" y="1047115"/>
                  </a:lnTo>
                  <a:lnTo>
                    <a:pt x="3195345" y="1047115"/>
                  </a:lnTo>
                  <a:lnTo>
                    <a:pt x="3195345" y="921448"/>
                  </a:lnTo>
                  <a:lnTo>
                    <a:pt x="3497008" y="921448"/>
                  </a:lnTo>
                  <a:lnTo>
                    <a:pt x="3497008" y="823836"/>
                  </a:lnTo>
                  <a:lnTo>
                    <a:pt x="3081794" y="823836"/>
                  </a:lnTo>
                  <a:lnTo>
                    <a:pt x="3081794" y="1390751"/>
                  </a:lnTo>
                  <a:lnTo>
                    <a:pt x="3510559" y="1390751"/>
                  </a:lnTo>
                  <a:lnTo>
                    <a:pt x="3510559" y="1288161"/>
                  </a:lnTo>
                  <a:close/>
                </a:path>
                <a:path w="5647690" h="1407160">
                  <a:moveTo>
                    <a:pt x="4061650" y="1011618"/>
                  </a:moveTo>
                  <a:lnTo>
                    <a:pt x="4050550" y="958532"/>
                  </a:lnTo>
                  <a:lnTo>
                    <a:pt x="4027170" y="912926"/>
                  </a:lnTo>
                  <a:lnTo>
                    <a:pt x="3993553" y="871740"/>
                  </a:lnTo>
                  <a:lnTo>
                    <a:pt x="3958234" y="845400"/>
                  </a:lnTo>
                  <a:lnTo>
                    <a:pt x="3916819" y="826579"/>
                  </a:lnTo>
                  <a:lnTo>
                    <a:pt x="3869296" y="815289"/>
                  </a:lnTo>
                  <a:lnTo>
                    <a:pt x="3815677" y="811530"/>
                  </a:lnTo>
                  <a:lnTo>
                    <a:pt x="3765067" y="815911"/>
                  </a:lnTo>
                  <a:lnTo>
                    <a:pt x="3719157" y="829056"/>
                  </a:lnTo>
                  <a:lnTo>
                    <a:pt x="3677907" y="850988"/>
                  </a:lnTo>
                  <a:lnTo>
                    <a:pt x="3641344" y="881684"/>
                  </a:lnTo>
                  <a:lnTo>
                    <a:pt x="3612946" y="916660"/>
                  </a:lnTo>
                  <a:lnTo>
                    <a:pt x="3590861" y="957097"/>
                  </a:lnTo>
                  <a:lnTo>
                    <a:pt x="3575075" y="1002982"/>
                  </a:lnTo>
                  <a:lnTo>
                    <a:pt x="3565614" y="1054328"/>
                  </a:lnTo>
                  <a:lnTo>
                    <a:pt x="3562451" y="1111148"/>
                  </a:lnTo>
                  <a:lnTo>
                    <a:pt x="3565233" y="1163853"/>
                  </a:lnTo>
                  <a:lnTo>
                    <a:pt x="3573564" y="1211897"/>
                  </a:lnTo>
                  <a:lnTo>
                    <a:pt x="3587445" y="1255268"/>
                  </a:lnTo>
                  <a:lnTo>
                    <a:pt x="3606838" y="1293939"/>
                  </a:lnTo>
                  <a:lnTo>
                    <a:pt x="3631755" y="1327912"/>
                  </a:lnTo>
                  <a:lnTo>
                    <a:pt x="3669652" y="1362316"/>
                  </a:lnTo>
                  <a:lnTo>
                    <a:pt x="3714013" y="1386890"/>
                  </a:lnTo>
                  <a:lnTo>
                    <a:pt x="3764851" y="1401648"/>
                  </a:lnTo>
                  <a:lnTo>
                    <a:pt x="3822154" y="1406575"/>
                  </a:lnTo>
                  <a:lnTo>
                    <a:pt x="3868864" y="1402930"/>
                  </a:lnTo>
                  <a:lnTo>
                    <a:pt x="3911168" y="1391996"/>
                  </a:lnTo>
                  <a:lnTo>
                    <a:pt x="3949090" y="1373797"/>
                  </a:lnTo>
                  <a:lnTo>
                    <a:pt x="3982643" y="1348333"/>
                  </a:lnTo>
                  <a:lnTo>
                    <a:pt x="4010964" y="1317053"/>
                  </a:lnTo>
                  <a:lnTo>
                    <a:pt x="4033367" y="1281430"/>
                  </a:lnTo>
                  <a:lnTo>
                    <a:pt x="4049852" y="1241450"/>
                  </a:lnTo>
                  <a:lnTo>
                    <a:pt x="4060406" y="1197127"/>
                  </a:lnTo>
                  <a:lnTo>
                    <a:pt x="3942664" y="1197127"/>
                  </a:lnTo>
                  <a:lnTo>
                    <a:pt x="3936492" y="1217752"/>
                  </a:lnTo>
                  <a:lnTo>
                    <a:pt x="3929532" y="1235621"/>
                  </a:lnTo>
                  <a:lnTo>
                    <a:pt x="3895521" y="1281010"/>
                  </a:lnTo>
                  <a:lnTo>
                    <a:pt x="3849039" y="1301419"/>
                  </a:lnTo>
                  <a:lnTo>
                    <a:pt x="3820325" y="1303972"/>
                  </a:lnTo>
                  <a:lnTo>
                    <a:pt x="3791902" y="1301000"/>
                  </a:lnTo>
                  <a:lnTo>
                    <a:pt x="3742880" y="1277175"/>
                  </a:lnTo>
                  <a:lnTo>
                    <a:pt x="3705377" y="1229512"/>
                  </a:lnTo>
                  <a:lnTo>
                    <a:pt x="3686111" y="1157897"/>
                  </a:lnTo>
                  <a:lnTo>
                    <a:pt x="3683698" y="1113078"/>
                  </a:lnTo>
                  <a:lnTo>
                    <a:pt x="3685984" y="1067943"/>
                  </a:lnTo>
                  <a:lnTo>
                    <a:pt x="3692817" y="1028255"/>
                  </a:lnTo>
                  <a:lnTo>
                    <a:pt x="3720223" y="965174"/>
                  </a:lnTo>
                  <a:lnTo>
                    <a:pt x="3763518" y="925969"/>
                  </a:lnTo>
                  <a:lnTo>
                    <a:pt x="3820160" y="912926"/>
                  </a:lnTo>
                  <a:lnTo>
                    <a:pt x="3849344" y="915250"/>
                  </a:lnTo>
                  <a:lnTo>
                    <a:pt x="3896283" y="933754"/>
                  </a:lnTo>
                  <a:lnTo>
                    <a:pt x="3922509" y="961593"/>
                  </a:lnTo>
                  <a:lnTo>
                    <a:pt x="3943058" y="1011618"/>
                  </a:lnTo>
                  <a:lnTo>
                    <a:pt x="4061650" y="1011618"/>
                  </a:lnTo>
                  <a:close/>
                </a:path>
                <a:path w="5647690" h="1407160">
                  <a:moveTo>
                    <a:pt x="4553483" y="823836"/>
                  </a:moveTo>
                  <a:lnTo>
                    <a:pt x="4090187" y="823836"/>
                  </a:lnTo>
                  <a:lnTo>
                    <a:pt x="4090187" y="921448"/>
                  </a:lnTo>
                  <a:lnTo>
                    <a:pt x="4262539" y="921448"/>
                  </a:lnTo>
                  <a:lnTo>
                    <a:pt x="4262539" y="1390751"/>
                  </a:lnTo>
                  <a:lnTo>
                    <a:pt x="4380662" y="1390751"/>
                  </a:lnTo>
                  <a:lnTo>
                    <a:pt x="4380662" y="921448"/>
                  </a:lnTo>
                  <a:lnTo>
                    <a:pt x="4553483" y="921448"/>
                  </a:lnTo>
                  <a:lnTo>
                    <a:pt x="4553483" y="823836"/>
                  </a:lnTo>
                  <a:close/>
                </a:path>
                <a:path w="5647690" h="1407160">
                  <a:moveTo>
                    <a:pt x="5065725" y="1221054"/>
                  </a:moveTo>
                  <a:lnTo>
                    <a:pt x="5060683" y="1173810"/>
                  </a:lnTo>
                  <a:lnTo>
                    <a:pt x="5045202" y="1136675"/>
                  </a:lnTo>
                  <a:lnTo>
                    <a:pt x="5014404" y="1103947"/>
                  </a:lnTo>
                  <a:lnTo>
                    <a:pt x="4977993" y="1084897"/>
                  </a:lnTo>
                  <a:lnTo>
                    <a:pt x="4986883" y="1080147"/>
                  </a:lnTo>
                  <a:lnTo>
                    <a:pt x="5021745" y="1052245"/>
                  </a:lnTo>
                  <a:lnTo>
                    <a:pt x="5025720" y="1047115"/>
                  </a:lnTo>
                  <a:lnTo>
                    <a:pt x="5026825" y="1045692"/>
                  </a:lnTo>
                  <a:lnTo>
                    <a:pt x="5043436" y="1007643"/>
                  </a:lnTo>
                  <a:lnTo>
                    <a:pt x="5047119" y="973632"/>
                  </a:lnTo>
                  <a:lnTo>
                    <a:pt x="5047043" y="961199"/>
                  </a:lnTo>
                  <a:lnTo>
                    <a:pt x="5039830" y="921448"/>
                  </a:lnTo>
                  <a:lnTo>
                    <a:pt x="5039626" y="920750"/>
                  </a:lnTo>
                  <a:lnTo>
                    <a:pt x="5018405" y="881405"/>
                  </a:lnTo>
                  <a:lnTo>
                    <a:pt x="4989119" y="853935"/>
                  </a:lnTo>
                  <a:lnTo>
                    <a:pt x="4947196" y="834021"/>
                  </a:lnTo>
                  <a:lnTo>
                    <a:pt x="4947196" y="1216075"/>
                  </a:lnTo>
                  <a:lnTo>
                    <a:pt x="4946764" y="1225600"/>
                  </a:lnTo>
                  <a:lnTo>
                    <a:pt x="4932400" y="1263396"/>
                  </a:lnTo>
                  <a:lnTo>
                    <a:pt x="4900904" y="1285557"/>
                  </a:lnTo>
                  <a:lnTo>
                    <a:pt x="4856785" y="1292758"/>
                  </a:lnTo>
                  <a:lnTo>
                    <a:pt x="4709325" y="1292758"/>
                  </a:lnTo>
                  <a:lnTo>
                    <a:pt x="4709325" y="1140472"/>
                  </a:lnTo>
                  <a:lnTo>
                    <a:pt x="4853610" y="1140472"/>
                  </a:lnTo>
                  <a:lnTo>
                    <a:pt x="4895901" y="1144574"/>
                  </a:lnTo>
                  <a:lnTo>
                    <a:pt x="4929759" y="1163345"/>
                  </a:lnTo>
                  <a:lnTo>
                    <a:pt x="4946688" y="1204341"/>
                  </a:lnTo>
                  <a:lnTo>
                    <a:pt x="4947196" y="1216075"/>
                  </a:lnTo>
                  <a:lnTo>
                    <a:pt x="4947196" y="834021"/>
                  </a:lnTo>
                  <a:lnTo>
                    <a:pt x="4947031" y="833958"/>
                  </a:lnTo>
                  <a:lnTo>
                    <a:pt x="4934318" y="830414"/>
                  </a:lnTo>
                  <a:lnTo>
                    <a:pt x="4934089" y="830376"/>
                  </a:lnTo>
                  <a:lnTo>
                    <a:pt x="4934089" y="982294"/>
                  </a:lnTo>
                  <a:lnTo>
                    <a:pt x="4933683" y="990688"/>
                  </a:lnTo>
                  <a:lnTo>
                    <a:pt x="4915281" y="1028026"/>
                  </a:lnTo>
                  <a:lnTo>
                    <a:pt x="4877625" y="1045184"/>
                  </a:lnTo>
                  <a:lnTo>
                    <a:pt x="4855197" y="1047115"/>
                  </a:lnTo>
                  <a:lnTo>
                    <a:pt x="4709325" y="1047115"/>
                  </a:lnTo>
                  <a:lnTo>
                    <a:pt x="4709325" y="921448"/>
                  </a:lnTo>
                  <a:lnTo>
                    <a:pt x="4858321" y="921448"/>
                  </a:lnTo>
                  <a:lnTo>
                    <a:pt x="4900536" y="927862"/>
                  </a:lnTo>
                  <a:lnTo>
                    <a:pt x="4930737" y="958723"/>
                  </a:lnTo>
                  <a:lnTo>
                    <a:pt x="4934089" y="982294"/>
                  </a:lnTo>
                  <a:lnTo>
                    <a:pt x="4934089" y="830376"/>
                  </a:lnTo>
                  <a:lnTo>
                    <a:pt x="4920615" y="827519"/>
                  </a:lnTo>
                  <a:lnTo>
                    <a:pt x="4905870" y="825461"/>
                  </a:lnTo>
                  <a:lnTo>
                    <a:pt x="4890097" y="824242"/>
                  </a:lnTo>
                  <a:lnTo>
                    <a:pt x="4873295" y="823836"/>
                  </a:lnTo>
                  <a:lnTo>
                    <a:pt x="4595787" y="823836"/>
                  </a:lnTo>
                  <a:lnTo>
                    <a:pt x="4595787" y="1390751"/>
                  </a:lnTo>
                  <a:lnTo>
                    <a:pt x="4855197" y="1390751"/>
                  </a:lnTo>
                  <a:lnTo>
                    <a:pt x="4900765" y="1387944"/>
                  </a:lnTo>
                  <a:lnTo>
                    <a:pt x="4942027" y="1379575"/>
                  </a:lnTo>
                  <a:lnTo>
                    <a:pt x="4978120" y="1365846"/>
                  </a:lnTo>
                  <a:lnTo>
                    <a:pt x="5021275" y="1335633"/>
                  </a:lnTo>
                  <a:lnTo>
                    <a:pt x="5050701" y="1294003"/>
                  </a:lnTo>
                  <a:lnTo>
                    <a:pt x="5051196" y="1292758"/>
                  </a:lnTo>
                  <a:lnTo>
                    <a:pt x="5057279" y="1277569"/>
                  </a:lnTo>
                  <a:lnTo>
                    <a:pt x="5061978" y="1259928"/>
                  </a:lnTo>
                  <a:lnTo>
                    <a:pt x="5064785" y="1241094"/>
                  </a:lnTo>
                  <a:lnTo>
                    <a:pt x="5065725" y="1221054"/>
                  </a:lnTo>
                  <a:close/>
                </a:path>
                <a:path w="5647690" h="1407160">
                  <a:moveTo>
                    <a:pt x="5647283" y="1107236"/>
                  </a:moveTo>
                  <a:lnTo>
                    <a:pt x="5642546" y="1045959"/>
                  </a:lnTo>
                  <a:lnTo>
                    <a:pt x="5628386" y="989279"/>
                  </a:lnTo>
                  <a:lnTo>
                    <a:pt x="5605424" y="938530"/>
                  </a:lnTo>
                  <a:lnTo>
                    <a:pt x="5587911" y="912139"/>
                  </a:lnTo>
                  <a:lnTo>
                    <a:pt x="5574335" y="895070"/>
                  </a:lnTo>
                  <a:lnTo>
                    <a:pt x="5555754" y="876122"/>
                  </a:lnTo>
                  <a:lnTo>
                    <a:pt x="5535307" y="859370"/>
                  </a:lnTo>
                  <a:lnTo>
                    <a:pt x="5529135" y="855345"/>
                  </a:lnTo>
                  <a:lnTo>
                    <a:pt x="5529135" y="1107236"/>
                  </a:lnTo>
                  <a:lnTo>
                    <a:pt x="5528488" y="1128064"/>
                  </a:lnTo>
                  <a:lnTo>
                    <a:pt x="5523281" y="1167142"/>
                  </a:lnTo>
                  <a:lnTo>
                    <a:pt x="5505958" y="1218641"/>
                  </a:lnTo>
                  <a:lnTo>
                    <a:pt x="5478081" y="1259395"/>
                  </a:lnTo>
                  <a:lnTo>
                    <a:pt x="5440273" y="1287754"/>
                  </a:lnTo>
                  <a:lnTo>
                    <a:pt x="5393156" y="1301521"/>
                  </a:lnTo>
                  <a:lnTo>
                    <a:pt x="5375554" y="1302448"/>
                  </a:lnTo>
                  <a:lnTo>
                    <a:pt x="5357927" y="1301521"/>
                  </a:lnTo>
                  <a:lnTo>
                    <a:pt x="5310898" y="1287754"/>
                  </a:lnTo>
                  <a:lnTo>
                    <a:pt x="5273065" y="1259395"/>
                  </a:lnTo>
                  <a:lnTo>
                    <a:pt x="5245087" y="1218641"/>
                  </a:lnTo>
                  <a:lnTo>
                    <a:pt x="5227574" y="1167142"/>
                  </a:lnTo>
                  <a:lnTo>
                    <a:pt x="5222240" y="1128064"/>
                  </a:lnTo>
                  <a:lnTo>
                    <a:pt x="5221567" y="1107236"/>
                  </a:lnTo>
                  <a:lnTo>
                    <a:pt x="5222240" y="1086472"/>
                  </a:lnTo>
                  <a:lnTo>
                    <a:pt x="5227574" y="1047445"/>
                  </a:lnTo>
                  <a:lnTo>
                    <a:pt x="5245087" y="995946"/>
                  </a:lnTo>
                  <a:lnTo>
                    <a:pt x="5273065" y="955192"/>
                  </a:lnTo>
                  <a:lnTo>
                    <a:pt x="5310898" y="926820"/>
                  </a:lnTo>
                  <a:lnTo>
                    <a:pt x="5357927" y="913053"/>
                  </a:lnTo>
                  <a:lnTo>
                    <a:pt x="5375554" y="912139"/>
                  </a:lnTo>
                  <a:lnTo>
                    <a:pt x="5393156" y="913053"/>
                  </a:lnTo>
                  <a:lnTo>
                    <a:pt x="5440273" y="926820"/>
                  </a:lnTo>
                  <a:lnTo>
                    <a:pt x="5478081" y="955192"/>
                  </a:lnTo>
                  <a:lnTo>
                    <a:pt x="5505958" y="995946"/>
                  </a:lnTo>
                  <a:lnTo>
                    <a:pt x="5523281" y="1047445"/>
                  </a:lnTo>
                  <a:lnTo>
                    <a:pt x="5528488" y="1086472"/>
                  </a:lnTo>
                  <a:lnTo>
                    <a:pt x="5529135" y="1107236"/>
                  </a:lnTo>
                  <a:lnTo>
                    <a:pt x="5529135" y="855345"/>
                  </a:lnTo>
                  <a:lnTo>
                    <a:pt x="5488698" y="832332"/>
                  </a:lnTo>
                  <a:lnTo>
                    <a:pt x="5435193" y="815263"/>
                  </a:lnTo>
                  <a:lnTo>
                    <a:pt x="5375554" y="809536"/>
                  </a:lnTo>
                  <a:lnTo>
                    <a:pt x="5342534" y="810971"/>
                  </a:lnTo>
                  <a:lnTo>
                    <a:pt x="5282882" y="822388"/>
                  </a:lnTo>
                  <a:lnTo>
                    <a:pt x="5231765" y="844778"/>
                  </a:lnTo>
                  <a:lnTo>
                    <a:pt x="5189220" y="876122"/>
                  </a:lnTo>
                  <a:lnTo>
                    <a:pt x="5155323" y="915885"/>
                  </a:lnTo>
                  <a:lnTo>
                    <a:pt x="5129898" y="962990"/>
                  </a:lnTo>
                  <a:lnTo>
                    <a:pt x="5113020" y="1017041"/>
                  </a:lnTo>
                  <a:lnTo>
                    <a:pt x="5104549" y="1076032"/>
                  </a:lnTo>
                  <a:lnTo>
                    <a:pt x="5103495" y="1107236"/>
                  </a:lnTo>
                  <a:lnTo>
                    <a:pt x="5104549" y="1138364"/>
                  </a:lnTo>
                  <a:lnTo>
                    <a:pt x="5113020" y="1197305"/>
                  </a:lnTo>
                  <a:lnTo>
                    <a:pt x="5129898" y="1251470"/>
                  </a:lnTo>
                  <a:lnTo>
                    <a:pt x="5155362" y="1298765"/>
                  </a:lnTo>
                  <a:lnTo>
                    <a:pt x="5189220" y="1338503"/>
                  </a:lnTo>
                  <a:lnTo>
                    <a:pt x="5231765" y="1369834"/>
                  </a:lnTo>
                  <a:lnTo>
                    <a:pt x="5282882" y="1392237"/>
                  </a:lnTo>
                  <a:lnTo>
                    <a:pt x="5342534" y="1403616"/>
                  </a:lnTo>
                  <a:lnTo>
                    <a:pt x="5375554" y="1405039"/>
                  </a:lnTo>
                  <a:lnTo>
                    <a:pt x="5406136" y="1403616"/>
                  </a:lnTo>
                  <a:lnTo>
                    <a:pt x="5462702" y="1392237"/>
                  </a:lnTo>
                  <a:lnTo>
                    <a:pt x="5512955" y="1369834"/>
                  </a:lnTo>
                  <a:lnTo>
                    <a:pt x="5555754" y="1338503"/>
                  </a:lnTo>
                  <a:lnTo>
                    <a:pt x="5587949" y="1302448"/>
                  </a:lnTo>
                  <a:lnTo>
                    <a:pt x="5617921" y="1251470"/>
                  </a:lnTo>
                  <a:lnTo>
                    <a:pt x="5636653" y="1197305"/>
                  </a:lnTo>
                  <a:lnTo>
                    <a:pt x="5646090" y="1138364"/>
                  </a:lnTo>
                  <a:lnTo>
                    <a:pt x="5647283" y="11072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954624" y="2523890"/>
              <a:ext cx="1407936" cy="126760"/>
            </a:xfrm>
            <a:prstGeom prst="rect">
              <a:avLst/>
            </a:prstGeom>
          </p:spPr>
        </p:pic>
        <p:pic>
          <p:nvPicPr>
            <p:cNvPr id="66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946785" y="2305834"/>
              <a:ext cx="1258821" cy="126645"/>
            </a:xfrm>
            <a:prstGeom prst="rect">
              <a:avLst/>
            </a:prstGeom>
          </p:spPr>
        </p:pic>
        <p:pic>
          <p:nvPicPr>
            <p:cNvPr id="67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957399" y="2041221"/>
              <a:ext cx="1845148" cy="173261"/>
            </a:xfrm>
            <a:prstGeom prst="rect">
              <a:avLst/>
            </a:prstGeom>
          </p:spPr>
        </p:pic>
        <p:sp>
          <p:nvSpPr>
            <p:cNvPr id="68" name="object 25"/>
            <p:cNvSpPr/>
            <p:nvPr/>
          </p:nvSpPr>
          <p:spPr>
            <a:xfrm>
              <a:off x="10340594" y="1895315"/>
              <a:ext cx="6082665" cy="1713230"/>
            </a:xfrm>
            <a:custGeom>
              <a:avLst/>
              <a:gdLst/>
              <a:ahLst/>
              <a:cxnLst/>
              <a:rect l="l" t="t" r="r" b="b"/>
              <a:pathLst>
                <a:path w="6082665" h="1713229">
                  <a:moveTo>
                    <a:pt x="6082449" y="0"/>
                  </a:moveTo>
                  <a:lnTo>
                    <a:pt x="1644650" y="0"/>
                  </a:lnTo>
                  <a:lnTo>
                    <a:pt x="1644650" y="90170"/>
                  </a:lnTo>
                  <a:lnTo>
                    <a:pt x="1644650" y="814070"/>
                  </a:lnTo>
                  <a:lnTo>
                    <a:pt x="1644650" y="902970"/>
                  </a:lnTo>
                  <a:lnTo>
                    <a:pt x="1644650" y="1623060"/>
                  </a:lnTo>
                  <a:lnTo>
                    <a:pt x="89712" y="1623060"/>
                  </a:lnTo>
                  <a:lnTo>
                    <a:pt x="89712" y="90170"/>
                  </a:lnTo>
                  <a:lnTo>
                    <a:pt x="1644650" y="90170"/>
                  </a:lnTo>
                  <a:lnTo>
                    <a:pt x="1644650" y="0"/>
                  </a:lnTo>
                  <a:lnTo>
                    <a:pt x="0" y="0"/>
                  </a:lnTo>
                  <a:lnTo>
                    <a:pt x="0" y="90170"/>
                  </a:lnTo>
                  <a:lnTo>
                    <a:pt x="0" y="1623060"/>
                  </a:lnTo>
                  <a:lnTo>
                    <a:pt x="0" y="1713230"/>
                  </a:lnTo>
                  <a:lnTo>
                    <a:pt x="6082449" y="1713230"/>
                  </a:lnTo>
                  <a:lnTo>
                    <a:pt x="6082449" y="1623237"/>
                  </a:lnTo>
                  <a:lnTo>
                    <a:pt x="6082449" y="1623060"/>
                  </a:lnTo>
                  <a:lnTo>
                    <a:pt x="6082449" y="903528"/>
                  </a:lnTo>
                  <a:lnTo>
                    <a:pt x="5992609" y="903528"/>
                  </a:lnTo>
                  <a:lnTo>
                    <a:pt x="5992609" y="1623060"/>
                  </a:lnTo>
                  <a:lnTo>
                    <a:pt x="1734324" y="1623060"/>
                  </a:lnTo>
                  <a:lnTo>
                    <a:pt x="1734324" y="902970"/>
                  </a:lnTo>
                  <a:lnTo>
                    <a:pt x="6082449" y="902970"/>
                  </a:lnTo>
                  <a:lnTo>
                    <a:pt x="6082449" y="814070"/>
                  </a:lnTo>
                  <a:lnTo>
                    <a:pt x="1734375" y="814070"/>
                  </a:lnTo>
                  <a:lnTo>
                    <a:pt x="1734375" y="90170"/>
                  </a:lnTo>
                  <a:lnTo>
                    <a:pt x="3435185" y="90170"/>
                  </a:lnTo>
                  <a:lnTo>
                    <a:pt x="3435185" y="813638"/>
                  </a:lnTo>
                  <a:lnTo>
                    <a:pt x="3524847" y="813638"/>
                  </a:lnTo>
                  <a:lnTo>
                    <a:pt x="3524847" y="90170"/>
                  </a:lnTo>
                  <a:lnTo>
                    <a:pt x="5992609" y="90170"/>
                  </a:lnTo>
                  <a:lnTo>
                    <a:pt x="5992609" y="813638"/>
                  </a:lnTo>
                  <a:lnTo>
                    <a:pt x="6082449" y="813638"/>
                  </a:lnTo>
                  <a:lnTo>
                    <a:pt x="6082449" y="90170"/>
                  </a:lnTo>
                  <a:lnTo>
                    <a:pt x="608244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26"/>
            <p:cNvSpPr/>
            <p:nvPr/>
          </p:nvSpPr>
          <p:spPr>
            <a:xfrm>
              <a:off x="10430269" y="1985396"/>
              <a:ext cx="1555115" cy="1533525"/>
            </a:xfrm>
            <a:custGeom>
              <a:avLst/>
              <a:gdLst/>
              <a:ahLst/>
              <a:cxnLst/>
              <a:rect l="l" t="t" r="r" b="b"/>
              <a:pathLst>
                <a:path w="1555115" h="1533525">
                  <a:moveTo>
                    <a:pt x="1229702" y="681062"/>
                  </a:moveTo>
                  <a:lnTo>
                    <a:pt x="1212011" y="629081"/>
                  </a:lnTo>
                  <a:lnTo>
                    <a:pt x="1181442" y="601332"/>
                  </a:lnTo>
                  <a:lnTo>
                    <a:pt x="1145133" y="571284"/>
                  </a:lnTo>
                  <a:lnTo>
                    <a:pt x="1104531" y="539153"/>
                  </a:lnTo>
                  <a:lnTo>
                    <a:pt x="1060919" y="505841"/>
                  </a:lnTo>
                  <a:lnTo>
                    <a:pt x="1015555" y="472287"/>
                  </a:lnTo>
                  <a:lnTo>
                    <a:pt x="969695" y="439407"/>
                  </a:lnTo>
                  <a:lnTo>
                    <a:pt x="924610" y="408127"/>
                  </a:lnTo>
                  <a:lnTo>
                    <a:pt x="881570" y="379374"/>
                  </a:lnTo>
                  <a:lnTo>
                    <a:pt x="841832" y="354050"/>
                  </a:lnTo>
                  <a:lnTo>
                    <a:pt x="803351" y="332676"/>
                  </a:lnTo>
                  <a:lnTo>
                    <a:pt x="775512" y="326110"/>
                  </a:lnTo>
                  <a:lnTo>
                    <a:pt x="748550" y="333514"/>
                  </a:lnTo>
                  <a:lnTo>
                    <a:pt x="712762" y="354050"/>
                  </a:lnTo>
                  <a:lnTo>
                    <a:pt x="673011" y="379374"/>
                  </a:lnTo>
                  <a:lnTo>
                    <a:pt x="629970" y="408127"/>
                  </a:lnTo>
                  <a:lnTo>
                    <a:pt x="584873" y="439407"/>
                  </a:lnTo>
                  <a:lnTo>
                    <a:pt x="539013" y="472287"/>
                  </a:lnTo>
                  <a:lnTo>
                    <a:pt x="493649" y="505841"/>
                  </a:lnTo>
                  <a:lnTo>
                    <a:pt x="450037" y="539153"/>
                  </a:lnTo>
                  <a:lnTo>
                    <a:pt x="409448" y="571284"/>
                  </a:lnTo>
                  <a:lnTo>
                    <a:pt x="373138" y="601332"/>
                  </a:lnTo>
                  <a:lnTo>
                    <a:pt x="340944" y="631393"/>
                  </a:lnTo>
                  <a:lnTo>
                    <a:pt x="324840" y="683856"/>
                  </a:lnTo>
                  <a:lnTo>
                    <a:pt x="333286" y="724293"/>
                  </a:lnTo>
                  <a:lnTo>
                    <a:pt x="345008" y="770013"/>
                  </a:lnTo>
                  <a:lnTo>
                    <a:pt x="358990" y="819950"/>
                  </a:lnTo>
                  <a:lnTo>
                    <a:pt x="374738" y="872604"/>
                  </a:lnTo>
                  <a:lnTo>
                    <a:pt x="391769" y="926477"/>
                  </a:lnTo>
                  <a:lnTo>
                    <a:pt x="409600" y="980097"/>
                  </a:lnTo>
                  <a:lnTo>
                    <a:pt x="427736" y="1031951"/>
                  </a:lnTo>
                  <a:lnTo>
                    <a:pt x="445693" y="1080579"/>
                  </a:lnTo>
                  <a:lnTo>
                    <a:pt x="462978" y="1124470"/>
                  </a:lnTo>
                  <a:lnTo>
                    <a:pt x="481545" y="1164399"/>
                  </a:lnTo>
                  <a:lnTo>
                    <a:pt x="511898" y="1192149"/>
                  </a:lnTo>
                  <a:lnTo>
                    <a:pt x="567334" y="1200467"/>
                  </a:lnTo>
                  <a:lnTo>
                    <a:pt x="614349" y="1203388"/>
                  </a:lnTo>
                  <a:lnTo>
                    <a:pt x="666051" y="1205471"/>
                  </a:lnTo>
                  <a:lnTo>
                    <a:pt x="720877" y="1206728"/>
                  </a:lnTo>
                  <a:lnTo>
                    <a:pt x="777265" y="1207135"/>
                  </a:lnTo>
                  <a:lnTo>
                    <a:pt x="833653" y="1206728"/>
                  </a:lnTo>
                  <a:lnTo>
                    <a:pt x="888479" y="1205471"/>
                  </a:lnTo>
                  <a:lnTo>
                    <a:pt x="940181" y="1203388"/>
                  </a:lnTo>
                  <a:lnTo>
                    <a:pt x="987196" y="1200467"/>
                  </a:lnTo>
                  <a:lnTo>
                    <a:pt x="1030859" y="1195108"/>
                  </a:lnTo>
                  <a:lnTo>
                    <a:pt x="1074686" y="1162164"/>
                  </a:lnTo>
                  <a:lnTo>
                    <a:pt x="1091552" y="1124470"/>
                  </a:lnTo>
                  <a:lnTo>
                    <a:pt x="1108875" y="1080579"/>
                  </a:lnTo>
                  <a:lnTo>
                    <a:pt x="1126845" y="1031951"/>
                  </a:lnTo>
                  <a:lnTo>
                    <a:pt x="1144981" y="980097"/>
                  </a:lnTo>
                  <a:lnTo>
                    <a:pt x="1162799" y="926490"/>
                  </a:lnTo>
                  <a:lnTo>
                    <a:pt x="1179817" y="872617"/>
                  </a:lnTo>
                  <a:lnTo>
                    <a:pt x="1195552" y="819975"/>
                  </a:lnTo>
                  <a:lnTo>
                    <a:pt x="1209535" y="770051"/>
                  </a:lnTo>
                  <a:lnTo>
                    <a:pt x="1221257" y="724344"/>
                  </a:lnTo>
                  <a:lnTo>
                    <a:pt x="1229702" y="681062"/>
                  </a:lnTo>
                  <a:close/>
                </a:path>
                <a:path w="1555115" h="1533525">
                  <a:moveTo>
                    <a:pt x="1554937" y="0"/>
                  </a:moveTo>
                  <a:lnTo>
                    <a:pt x="1368729" y="0"/>
                  </a:lnTo>
                  <a:lnTo>
                    <a:pt x="1368729" y="651268"/>
                  </a:lnTo>
                  <a:lnTo>
                    <a:pt x="1362671" y="697141"/>
                  </a:lnTo>
                  <a:lnTo>
                    <a:pt x="1348447" y="759231"/>
                  </a:lnTo>
                  <a:lnTo>
                    <a:pt x="1337614" y="801687"/>
                  </a:lnTo>
                  <a:lnTo>
                    <a:pt x="1324914" y="847648"/>
                  </a:lnTo>
                  <a:lnTo>
                    <a:pt x="1310678" y="896048"/>
                  </a:lnTo>
                  <a:lnTo>
                    <a:pt x="1295260" y="945819"/>
                  </a:lnTo>
                  <a:lnTo>
                    <a:pt x="1279004" y="995921"/>
                  </a:lnTo>
                  <a:lnTo>
                    <a:pt x="1262265" y="1045273"/>
                  </a:lnTo>
                  <a:lnTo>
                    <a:pt x="1245400" y="1092809"/>
                  </a:lnTo>
                  <a:lnTo>
                    <a:pt x="1228750" y="1137462"/>
                  </a:lnTo>
                  <a:lnTo>
                    <a:pt x="1212672" y="1178179"/>
                  </a:lnTo>
                  <a:lnTo>
                    <a:pt x="1186726" y="1238465"/>
                  </a:lnTo>
                  <a:lnTo>
                    <a:pt x="1163751" y="1279652"/>
                  </a:lnTo>
                  <a:lnTo>
                    <a:pt x="1105814" y="1321104"/>
                  </a:lnTo>
                  <a:lnTo>
                    <a:pt x="1060399" y="1329524"/>
                  </a:lnTo>
                  <a:lnTo>
                    <a:pt x="997038" y="1335163"/>
                  </a:lnTo>
                  <a:lnTo>
                    <a:pt x="953427" y="1337932"/>
                  </a:lnTo>
                  <a:lnTo>
                    <a:pt x="905891" y="1340015"/>
                  </a:lnTo>
                  <a:lnTo>
                    <a:pt x="855560" y="1341399"/>
                  </a:lnTo>
                  <a:lnTo>
                    <a:pt x="803554" y="1342097"/>
                  </a:lnTo>
                  <a:lnTo>
                    <a:pt x="750989" y="1342097"/>
                  </a:lnTo>
                  <a:lnTo>
                    <a:pt x="698982" y="1341399"/>
                  </a:lnTo>
                  <a:lnTo>
                    <a:pt x="648652" y="1340015"/>
                  </a:lnTo>
                  <a:lnTo>
                    <a:pt x="601129" y="1337932"/>
                  </a:lnTo>
                  <a:lnTo>
                    <a:pt x="557504" y="1335163"/>
                  </a:lnTo>
                  <a:lnTo>
                    <a:pt x="492302" y="1329055"/>
                  </a:lnTo>
                  <a:lnTo>
                    <a:pt x="446125" y="1319885"/>
                  </a:lnTo>
                  <a:lnTo>
                    <a:pt x="388886" y="1277467"/>
                  </a:lnTo>
                  <a:lnTo>
                    <a:pt x="366864" y="1236802"/>
                  </a:lnTo>
                  <a:lnTo>
                    <a:pt x="341934" y="1178179"/>
                  </a:lnTo>
                  <a:lnTo>
                    <a:pt x="325805" y="1137450"/>
                  </a:lnTo>
                  <a:lnTo>
                    <a:pt x="309143" y="1092784"/>
                  </a:lnTo>
                  <a:lnTo>
                    <a:pt x="292277" y="1045248"/>
                  </a:lnTo>
                  <a:lnTo>
                    <a:pt x="275551" y="995895"/>
                  </a:lnTo>
                  <a:lnTo>
                    <a:pt x="259308" y="945807"/>
                  </a:lnTo>
                  <a:lnTo>
                    <a:pt x="243903" y="896035"/>
                  </a:lnTo>
                  <a:lnTo>
                    <a:pt x="229692" y="847636"/>
                  </a:lnTo>
                  <a:lnTo>
                    <a:pt x="216992" y="801687"/>
                  </a:lnTo>
                  <a:lnTo>
                    <a:pt x="206171" y="759231"/>
                  </a:lnTo>
                  <a:lnTo>
                    <a:pt x="191770" y="695223"/>
                  </a:lnTo>
                  <a:lnTo>
                    <a:pt x="186169" y="648373"/>
                  </a:lnTo>
                  <a:lnTo>
                    <a:pt x="191211" y="612317"/>
                  </a:lnTo>
                  <a:lnTo>
                    <a:pt x="240512" y="547141"/>
                  </a:lnTo>
                  <a:lnTo>
                    <a:pt x="288455" y="505256"/>
                  </a:lnTo>
                  <a:lnTo>
                    <a:pt x="322097" y="477329"/>
                  </a:lnTo>
                  <a:lnTo>
                    <a:pt x="359321" y="447649"/>
                  </a:lnTo>
                  <a:lnTo>
                    <a:pt x="399224" y="416890"/>
                  </a:lnTo>
                  <a:lnTo>
                    <a:pt x="440893" y="385711"/>
                  </a:lnTo>
                  <a:lnTo>
                    <a:pt x="483425" y="354749"/>
                  </a:lnTo>
                  <a:lnTo>
                    <a:pt x="525907" y="324675"/>
                  </a:lnTo>
                  <a:lnTo>
                    <a:pt x="567448" y="296151"/>
                  </a:lnTo>
                  <a:lnTo>
                    <a:pt x="607123" y="269836"/>
                  </a:lnTo>
                  <a:lnTo>
                    <a:pt x="644055" y="246367"/>
                  </a:lnTo>
                  <a:lnTo>
                    <a:pt x="700379" y="212877"/>
                  </a:lnTo>
                  <a:lnTo>
                    <a:pt x="743115" y="193090"/>
                  </a:lnTo>
                  <a:lnTo>
                    <a:pt x="778878" y="186778"/>
                  </a:lnTo>
                  <a:lnTo>
                    <a:pt x="814273" y="193700"/>
                  </a:lnTo>
                  <a:lnTo>
                    <a:pt x="855941" y="213639"/>
                  </a:lnTo>
                  <a:lnTo>
                    <a:pt x="910501" y="246367"/>
                  </a:lnTo>
                  <a:lnTo>
                    <a:pt x="947432" y="269836"/>
                  </a:lnTo>
                  <a:lnTo>
                    <a:pt x="987120" y="296151"/>
                  </a:lnTo>
                  <a:lnTo>
                    <a:pt x="1028649" y="324675"/>
                  </a:lnTo>
                  <a:lnTo>
                    <a:pt x="1071130" y="354749"/>
                  </a:lnTo>
                  <a:lnTo>
                    <a:pt x="1113650" y="385711"/>
                  </a:lnTo>
                  <a:lnTo>
                    <a:pt x="1155319" y="416890"/>
                  </a:lnTo>
                  <a:lnTo>
                    <a:pt x="1195209" y="447649"/>
                  </a:lnTo>
                  <a:lnTo>
                    <a:pt x="1232433" y="477329"/>
                  </a:lnTo>
                  <a:lnTo>
                    <a:pt x="1266088" y="505256"/>
                  </a:lnTo>
                  <a:lnTo>
                    <a:pt x="1315300" y="548614"/>
                  </a:lnTo>
                  <a:lnTo>
                    <a:pt x="1347292" y="583247"/>
                  </a:lnTo>
                  <a:lnTo>
                    <a:pt x="1368729" y="651268"/>
                  </a:lnTo>
                  <a:lnTo>
                    <a:pt x="1368729" y="0"/>
                  </a:lnTo>
                  <a:lnTo>
                    <a:pt x="0" y="0"/>
                  </a:lnTo>
                  <a:lnTo>
                    <a:pt x="0" y="1533156"/>
                  </a:lnTo>
                  <a:lnTo>
                    <a:pt x="1554937" y="1533156"/>
                  </a:lnTo>
                  <a:lnTo>
                    <a:pt x="1554937" y="1342097"/>
                  </a:lnTo>
                  <a:lnTo>
                    <a:pt x="1554937" y="186778"/>
                  </a:lnTo>
                  <a:lnTo>
                    <a:pt x="1554937" y="0"/>
                  </a:lnTo>
                  <a:close/>
                </a:path>
              </a:pathLst>
            </a:custGeom>
            <a:solidFill>
              <a:srgbClr val="EE31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4" name="Группа 73"/>
          <p:cNvGrpSpPr/>
          <p:nvPr/>
        </p:nvGrpSpPr>
        <p:grpSpPr>
          <a:xfrm>
            <a:off x="729498" y="1883779"/>
            <a:ext cx="1602623" cy="1957291"/>
            <a:chOff x="539227" y="3680564"/>
            <a:chExt cx="3983345" cy="4864879"/>
          </a:xfrm>
        </p:grpSpPr>
        <p:sp>
          <p:nvSpPr>
            <p:cNvPr id="75" name="object 6"/>
            <p:cNvSpPr/>
            <p:nvPr/>
          </p:nvSpPr>
          <p:spPr>
            <a:xfrm>
              <a:off x="4093947" y="8288268"/>
              <a:ext cx="428625" cy="257175"/>
            </a:xfrm>
            <a:custGeom>
              <a:avLst/>
              <a:gdLst/>
              <a:ahLst/>
              <a:cxnLst/>
              <a:rect l="l" t="t" r="r" b="b"/>
              <a:pathLst>
                <a:path w="428625" h="257175">
                  <a:moveTo>
                    <a:pt x="377605" y="95"/>
                  </a:moveTo>
                  <a:lnTo>
                    <a:pt x="336742" y="0"/>
                  </a:lnTo>
                  <a:lnTo>
                    <a:pt x="287908" y="8268"/>
                  </a:lnTo>
                  <a:lnTo>
                    <a:pt x="233486" y="24685"/>
                  </a:lnTo>
                  <a:lnTo>
                    <a:pt x="175861" y="49032"/>
                  </a:lnTo>
                  <a:lnTo>
                    <a:pt x="120975" y="79057"/>
                  </a:lnTo>
                  <a:lnTo>
                    <a:pt x="74296" y="111499"/>
                  </a:lnTo>
                  <a:lnTo>
                    <a:pt x="37472" y="144623"/>
                  </a:lnTo>
                  <a:lnTo>
                    <a:pt x="12157" y="176699"/>
                  </a:lnTo>
                  <a:lnTo>
                    <a:pt x="0" y="205994"/>
                  </a:lnTo>
                  <a:lnTo>
                    <a:pt x="2652" y="230775"/>
                  </a:lnTo>
                  <a:lnTo>
                    <a:pt x="20418" y="248251"/>
                  </a:lnTo>
                  <a:lnTo>
                    <a:pt x="50924" y="256928"/>
                  </a:lnTo>
                  <a:lnTo>
                    <a:pt x="91786" y="257023"/>
                  </a:lnTo>
                  <a:lnTo>
                    <a:pt x="140621" y="248754"/>
                  </a:lnTo>
                  <a:lnTo>
                    <a:pt x="195046" y="232338"/>
                  </a:lnTo>
                  <a:lnTo>
                    <a:pt x="252675" y="207991"/>
                  </a:lnTo>
                  <a:lnTo>
                    <a:pt x="307556" y="177965"/>
                  </a:lnTo>
                  <a:lnTo>
                    <a:pt x="354234" y="145524"/>
                  </a:lnTo>
                  <a:lnTo>
                    <a:pt x="391056" y="112399"/>
                  </a:lnTo>
                  <a:lnTo>
                    <a:pt x="416373" y="80323"/>
                  </a:lnTo>
                  <a:lnTo>
                    <a:pt x="428532" y="51029"/>
                  </a:lnTo>
                  <a:lnTo>
                    <a:pt x="425885" y="26247"/>
                  </a:lnTo>
                  <a:lnTo>
                    <a:pt x="408114" y="8772"/>
                  </a:lnTo>
                  <a:lnTo>
                    <a:pt x="377605" y="95"/>
                  </a:lnTo>
                  <a:close/>
                </a:path>
              </a:pathLst>
            </a:custGeom>
            <a:solidFill>
              <a:srgbClr val="10B5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11"/>
            <p:cNvSpPr/>
            <p:nvPr/>
          </p:nvSpPr>
          <p:spPr>
            <a:xfrm>
              <a:off x="539227" y="3680564"/>
              <a:ext cx="3748404" cy="4693920"/>
            </a:xfrm>
            <a:custGeom>
              <a:avLst/>
              <a:gdLst/>
              <a:ahLst/>
              <a:cxnLst/>
              <a:rect l="l" t="t" r="r" b="b"/>
              <a:pathLst>
                <a:path w="3748404" h="4693920">
                  <a:moveTo>
                    <a:pt x="3275889" y="0"/>
                  </a:moveTo>
                  <a:lnTo>
                    <a:pt x="472174" y="0"/>
                  </a:lnTo>
                  <a:lnTo>
                    <a:pt x="423896" y="2437"/>
                  </a:lnTo>
                  <a:lnTo>
                    <a:pt x="377013" y="9592"/>
                  </a:lnTo>
                  <a:lnTo>
                    <a:pt x="331762" y="21227"/>
                  </a:lnTo>
                  <a:lnTo>
                    <a:pt x="288381" y="37105"/>
                  </a:lnTo>
                  <a:lnTo>
                    <a:pt x="247106" y="56988"/>
                  </a:lnTo>
                  <a:lnTo>
                    <a:pt x="208175" y="80639"/>
                  </a:lnTo>
                  <a:lnTo>
                    <a:pt x="171826" y="107820"/>
                  </a:lnTo>
                  <a:lnTo>
                    <a:pt x="138295" y="138295"/>
                  </a:lnTo>
                  <a:lnTo>
                    <a:pt x="107820" y="171826"/>
                  </a:lnTo>
                  <a:lnTo>
                    <a:pt x="80639" y="208175"/>
                  </a:lnTo>
                  <a:lnTo>
                    <a:pt x="56988" y="247106"/>
                  </a:lnTo>
                  <a:lnTo>
                    <a:pt x="37105" y="288381"/>
                  </a:lnTo>
                  <a:lnTo>
                    <a:pt x="21227" y="331762"/>
                  </a:lnTo>
                  <a:lnTo>
                    <a:pt x="9592" y="377013"/>
                  </a:lnTo>
                  <a:lnTo>
                    <a:pt x="2437" y="423896"/>
                  </a:lnTo>
                  <a:lnTo>
                    <a:pt x="0" y="472174"/>
                  </a:lnTo>
                  <a:lnTo>
                    <a:pt x="0" y="2433622"/>
                  </a:lnTo>
                  <a:lnTo>
                    <a:pt x="2437" y="2481899"/>
                  </a:lnTo>
                  <a:lnTo>
                    <a:pt x="9592" y="2528782"/>
                  </a:lnTo>
                  <a:lnTo>
                    <a:pt x="21227" y="2574033"/>
                  </a:lnTo>
                  <a:lnTo>
                    <a:pt x="37105" y="2617414"/>
                  </a:lnTo>
                  <a:lnTo>
                    <a:pt x="56988" y="2658689"/>
                  </a:lnTo>
                  <a:lnTo>
                    <a:pt x="80639" y="2697620"/>
                  </a:lnTo>
                  <a:lnTo>
                    <a:pt x="107820" y="2733969"/>
                  </a:lnTo>
                  <a:lnTo>
                    <a:pt x="138295" y="2767500"/>
                  </a:lnTo>
                  <a:lnTo>
                    <a:pt x="171826" y="2797975"/>
                  </a:lnTo>
                  <a:lnTo>
                    <a:pt x="208175" y="2825157"/>
                  </a:lnTo>
                  <a:lnTo>
                    <a:pt x="247106" y="2848808"/>
                  </a:lnTo>
                  <a:lnTo>
                    <a:pt x="288381" y="2868690"/>
                  </a:lnTo>
                  <a:lnTo>
                    <a:pt x="331762" y="2884568"/>
                  </a:lnTo>
                  <a:lnTo>
                    <a:pt x="377013" y="2896203"/>
                  </a:lnTo>
                  <a:lnTo>
                    <a:pt x="423896" y="2903358"/>
                  </a:lnTo>
                  <a:lnTo>
                    <a:pt x="472174" y="2905796"/>
                  </a:lnTo>
                  <a:lnTo>
                    <a:pt x="3170510" y="2905796"/>
                  </a:lnTo>
                  <a:lnTo>
                    <a:pt x="3748053" y="4693731"/>
                  </a:lnTo>
                  <a:lnTo>
                    <a:pt x="3748053" y="472174"/>
                  </a:lnTo>
                  <a:lnTo>
                    <a:pt x="3745615" y="423896"/>
                  </a:lnTo>
                  <a:lnTo>
                    <a:pt x="3738460" y="377013"/>
                  </a:lnTo>
                  <a:lnTo>
                    <a:pt x="3726825" y="331762"/>
                  </a:lnTo>
                  <a:lnTo>
                    <a:pt x="3710948" y="288381"/>
                  </a:lnTo>
                  <a:lnTo>
                    <a:pt x="3691065" y="247106"/>
                  </a:lnTo>
                  <a:lnTo>
                    <a:pt x="3667414" y="208175"/>
                  </a:lnTo>
                  <a:lnTo>
                    <a:pt x="3640233" y="171826"/>
                  </a:lnTo>
                  <a:lnTo>
                    <a:pt x="3609759" y="138295"/>
                  </a:lnTo>
                  <a:lnTo>
                    <a:pt x="3576228" y="107820"/>
                  </a:lnTo>
                  <a:lnTo>
                    <a:pt x="3539880" y="80639"/>
                  </a:lnTo>
                  <a:lnTo>
                    <a:pt x="3500950" y="56988"/>
                  </a:lnTo>
                  <a:lnTo>
                    <a:pt x="3459676" y="37105"/>
                  </a:lnTo>
                  <a:lnTo>
                    <a:pt x="3416296" y="21227"/>
                  </a:lnTo>
                  <a:lnTo>
                    <a:pt x="3371046" y="9592"/>
                  </a:lnTo>
                  <a:lnTo>
                    <a:pt x="3324165" y="2437"/>
                  </a:lnTo>
                  <a:lnTo>
                    <a:pt x="32758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12"/>
            <p:cNvSpPr/>
            <p:nvPr/>
          </p:nvSpPr>
          <p:spPr>
            <a:xfrm>
              <a:off x="539227" y="3680564"/>
              <a:ext cx="3748404" cy="4693920"/>
            </a:xfrm>
            <a:custGeom>
              <a:avLst/>
              <a:gdLst/>
              <a:ahLst/>
              <a:cxnLst/>
              <a:rect l="l" t="t" r="r" b="b"/>
              <a:pathLst>
                <a:path w="3748404" h="4693920">
                  <a:moveTo>
                    <a:pt x="472174" y="2905796"/>
                  </a:moveTo>
                  <a:lnTo>
                    <a:pt x="3170510" y="2905796"/>
                  </a:lnTo>
                  <a:lnTo>
                    <a:pt x="3748053" y="4693731"/>
                  </a:lnTo>
                  <a:lnTo>
                    <a:pt x="3748053" y="472174"/>
                  </a:lnTo>
                  <a:lnTo>
                    <a:pt x="3745615" y="423896"/>
                  </a:lnTo>
                  <a:lnTo>
                    <a:pt x="3738460" y="377013"/>
                  </a:lnTo>
                  <a:lnTo>
                    <a:pt x="3726825" y="331762"/>
                  </a:lnTo>
                  <a:lnTo>
                    <a:pt x="3710948" y="288381"/>
                  </a:lnTo>
                  <a:lnTo>
                    <a:pt x="3691065" y="247106"/>
                  </a:lnTo>
                  <a:lnTo>
                    <a:pt x="3667414" y="208175"/>
                  </a:lnTo>
                  <a:lnTo>
                    <a:pt x="3640233" y="171826"/>
                  </a:lnTo>
                  <a:lnTo>
                    <a:pt x="3609759" y="138295"/>
                  </a:lnTo>
                  <a:lnTo>
                    <a:pt x="3576228" y="107820"/>
                  </a:lnTo>
                  <a:lnTo>
                    <a:pt x="3539880" y="80639"/>
                  </a:lnTo>
                  <a:lnTo>
                    <a:pt x="3500950" y="56988"/>
                  </a:lnTo>
                  <a:lnTo>
                    <a:pt x="3459676" y="37105"/>
                  </a:lnTo>
                  <a:lnTo>
                    <a:pt x="3416296" y="21227"/>
                  </a:lnTo>
                  <a:lnTo>
                    <a:pt x="3371046" y="9592"/>
                  </a:lnTo>
                  <a:lnTo>
                    <a:pt x="3324165" y="2437"/>
                  </a:lnTo>
                  <a:lnTo>
                    <a:pt x="3275889" y="0"/>
                  </a:lnTo>
                  <a:lnTo>
                    <a:pt x="472174" y="0"/>
                  </a:lnTo>
                  <a:lnTo>
                    <a:pt x="423896" y="2437"/>
                  </a:lnTo>
                  <a:lnTo>
                    <a:pt x="377013" y="9592"/>
                  </a:lnTo>
                  <a:lnTo>
                    <a:pt x="331762" y="21227"/>
                  </a:lnTo>
                  <a:lnTo>
                    <a:pt x="288381" y="37105"/>
                  </a:lnTo>
                  <a:lnTo>
                    <a:pt x="247106" y="56988"/>
                  </a:lnTo>
                  <a:lnTo>
                    <a:pt x="208175" y="80639"/>
                  </a:lnTo>
                  <a:lnTo>
                    <a:pt x="171826" y="107820"/>
                  </a:lnTo>
                  <a:lnTo>
                    <a:pt x="138295" y="138295"/>
                  </a:lnTo>
                  <a:lnTo>
                    <a:pt x="107820" y="171826"/>
                  </a:lnTo>
                  <a:lnTo>
                    <a:pt x="80639" y="208175"/>
                  </a:lnTo>
                  <a:lnTo>
                    <a:pt x="56988" y="247106"/>
                  </a:lnTo>
                  <a:lnTo>
                    <a:pt x="37105" y="288381"/>
                  </a:lnTo>
                  <a:lnTo>
                    <a:pt x="21227" y="331762"/>
                  </a:lnTo>
                  <a:lnTo>
                    <a:pt x="9592" y="377013"/>
                  </a:lnTo>
                  <a:lnTo>
                    <a:pt x="2437" y="423896"/>
                  </a:lnTo>
                  <a:lnTo>
                    <a:pt x="0" y="472174"/>
                  </a:lnTo>
                  <a:lnTo>
                    <a:pt x="0" y="2433622"/>
                  </a:lnTo>
                  <a:lnTo>
                    <a:pt x="2437" y="2481899"/>
                  </a:lnTo>
                  <a:lnTo>
                    <a:pt x="9592" y="2528782"/>
                  </a:lnTo>
                  <a:lnTo>
                    <a:pt x="21227" y="2574033"/>
                  </a:lnTo>
                  <a:lnTo>
                    <a:pt x="37105" y="2617414"/>
                  </a:lnTo>
                  <a:lnTo>
                    <a:pt x="56988" y="2658689"/>
                  </a:lnTo>
                  <a:lnTo>
                    <a:pt x="80639" y="2697620"/>
                  </a:lnTo>
                  <a:lnTo>
                    <a:pt x="107820" y="2733969"/>
                  </a:lnTo>
                  <a:lnTo>
                    <a:pt x="138295" y="2767500"/>
                  </a:lnTo>
                  <a:lnTo>
                    <a:pt x="171826" y="2797975"/>
                  </a:lnTo>
                  <a:lnTo>
                    <a:pt x="208175" y="2825157"/>
                  </a:lnTo>
                  <a:lnTo>
                    <a:pt x="247106" y="2848808"/>
                  </a:lnTo>
                  <a:lnTo>
                    <a:pt x="288381" y="2868690"/>
                  </a:lnTo>
                  <a:lnTo>
                    <a:pt x="331762" y="2884568"/>
                  </a:lnTo>
                  <a:lnTo>
                    <a:pt x="377013" y="2896203"/>
                  </a:lnTo>
                  <a:lnTo>
                    <a:pt x="423896" y="2903358"/>
                  </a:lnTo>
                  <a:lnTo>
                    <a:pt x="472174" y="2905796"/>
                  </a:lnTo>
                  <a:close/>
                </a:path>
              </a:pathLst>
            </a:custGeom>
            <a:ln w="41883">
              <a:solidFill>
                <a:srgbClr val="1741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25764" y="4027092"/>
              <a:ext cx="2774978" cy="2231073"/>
            </a:xfrm>
            <a:prstGeom prst="rect">
              <a:avLst/>
            </a:prstGeom>
          </p:spPr>
        </p:pic>
      </p:grpSp>
      <p:sp>
        <p:nvSpPr>
          <p:cNvPr id="80" name="Разработка и стандартизация требований к органической продукции"/>
          <p:cNvSpPr txBox="1"/>
          <p:nvPr/>
        </p:nvSpPr>
        <p:spPr>
          <a:xfrm>
            <a:off x="3948134" y="3137878"/>
            <a:ext cx="2168306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en-US"/>
            </a:defPPr>
            <a:lvl1pPr defTabSz="825500">
              <a:defRPr sz="3500" b="1" cap="all" spc="-70">
                <a:solidFill>
                  <a:srgbClr val="383D8A"/>
                </a:solidFill>
                <a:latin typeface="DINPro-Bold" panose="020B0804020101020102" pitchFamily="34" charset="0"/>
                <a:cs typeface="DINPro-Bold" panose="020B0804020101020102" pitchFamily="34" charset="0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  <a:sym typeface="DIN Pro"/>
              </a:rPr>
              <a:t>Россия</a:t>
            </a:r>
            <a:endParaRPr lang="ru-RU" altLang="zh-CN" sz="2000" b="0" dirty="0">
              <a:solidFill>
                <a:schemeClr val="bg1"/>
              </a:solidFill>
              <a:latin typeface="DIN Pro" panose="020B0504020101020102" pitchFamily="34" charset="0"/>
              <a:cs typeface="DIN Pro" panose="020B0504020101020102" pitchFamily="34" charset="0"/>
            </a:endParaRPr>
          </a:p>
        </p:txBody>
      </p:sp>
      <p:sp>
        <p:nvSpPr>
          <p:cNvPr id="81" name="Разработка и стандартизация требований к органической продукции"/>
          <p:cNvSpPr txBox="1"/>
          <p:nvPr/>
        </p:nvSpPr>
        <p:spPr>
          <a:xfrm>
            <a:off x="2543797" y="3485866"/>
            <a:ext cx="2168306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en-US"/>
            </a:defPPr>
            <a:lvl1pPr defTabSz="825500">
              <a:defRPr sz="3500" b="1" cap="all" spc="-70">
                <a:solidFill>
                  <a:srgbClr val="383D8A"/>
                </a:solidFill>
                <a:latin typeface="DINPro-Bold" panose="020B0804020101020102" pitchFamily="34" charset="0"/>
                <a:cs typeface="DINPro-Bold" panose="020B0804020101020102" pitchFamily="34" charset="0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  <a:sym typeface="DIN Pro"/>
              </a:rPr>
              <a:t>германия</a:t>
            </a:r>
            <a:endParaRPr lang="ru-RU" altLang="zh-CN" sz="2000" b="0" dirty="0">
              <a:solidFill>
                <a:schemeClr val="bg1"/>
              </a:solidFill>
              <a:latin typeface="DIN Pro" panose="020B0504020101020102" pitchFamily="34" charset="0"/>
              <a:cs typeface="DIN Pro" panose="020B0504020101020102" pitchFamily="34" charset="0"/>
            </a:endParaRPr>
          </a:p>
        </p:txBody>
      </p:sp>
      <p:sp>
        <p:nvSpPr>
          <p:cNvPr id="82" name="Разработка и стандартизация требований к органической продукции"/>
          <p:cNvSpPr txBox="1"/>
          <p:nvPr/>
        </p:nvSpPr>
        <p:spPr>
          <a:xfrm>
            <a:off x="1990638" y="3837830"/>
            <a:ext cx="2168306" cy="4103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defPPr>
              <a:defRPr lang="en-US"/>
            </a:defPPr>
            <a:lvl1pPr defTabSz="825500">
              <a:defRPr sz="3500" b="1" cap="all" spc="-70">
                <a:solidFill>
                  <a:srgbClr val="383D8A"/>
                </a:solidFill>
                <a:latin typeface="DINPro-Bold" panose="020B0804020101020102" pitchFamily="34" charset="0"/>
                <a:cs typeface="DINPro-Bold" panose="020B0804020101020102" pitchFamily="34" charset="0"/>
              </a:defRPr>
            </a:lvl1pPr>
          </a:lstStyle>
          <a:p>
            <a:r>
              <a:rPr lang="ru-RU" altLang="zh-CN" sz="2000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  <a:sym typeface="DIN Pro"/>
              </a:rPr>
              <a:t>Франция</a:t>
            </a:r>
            <a:endParaRPr lang="ru-RU" altLang="zh-CN" sz="2000" b="0" dirty="0">
              <a:solidFill>
                <a:schemeClr val="bg1"/>
              </a:solidFill>
              <a:latin typeface="DIN Pro" panose="020B0504020101020102" pitchFamily="34" charset="0"/>
              <a:cs typeface="DIN Pro" panose="020B0504020101020102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342639" y="3772287"/>
            <a:ext cx="199814" cy="76347"/>
          </a:xfrm>
          <a:prstGeom prst="ellipse">
            <a:avLst/>
          </a:prstGeom>
          <a:solidFill>
            <a:srgbClr val="FFC000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grpSp>
        <p:nvGrpSpPr>
          <p:cNvPr id="70" name="Группа 69"/>
          <p:cNvGrpSpPr/>
          <p:nvPr/>
        </p:nvGrpSpPr>
        <p:grpSpPr>
          <a:xfrm>
            <a:off x="2429975" y="1544341"/>
            <a:ext cx="1274870" cy="2251972"/>
            <a:chOff x="5270087" y="2165214"/>
            <a:chExt cx="3265170" cy="5767705"/>
          </a:xfrm>
        </p:grpSpPr>
        <p:sp>
          <p:nvSpPr>
            <p:cNvPr id="71" name="object 13"/>
            <p:cNvSpPr/>
            <p:nvPr/>
          </p:nvSpPr>
          <p:spPr>
            <a:xfrm>
              <a:off x="5270087" y="2165214"/>
              <a:ext cx="3265170" cy="5767705"/>
            </a:xfrm>
            <a:custGeom>
              <a:avLst/>
              <a:gdLst/>
              <a:ahLst/>
              <a:cxnLst/>
              <a:rect l="l" t="t" r="r" b="b"/>
              <a:pathLst>
                <a:path w="3265170" h="5767705">
                  <a:moveTo>
                    <a:pt x="2802239" y="0"/>
                  </a:moveTo>
                  <a:lnTo>
                    <a:pt x="462488" y="0"/>
                  </a:lnTo>
                  <a:lnTo>
                    <a:pt x="415201" y="2387"/>
                  </a:lnTo>
                  <a:lnTo>
                    <a:pt x="369280" y="9396"/>
                  </a:lnTo>
                  <a:lnTo>
                    <a:pt x="324958" y="20792"/>
                  </a:lnTo>
                  <a:lnTo>
                    <a:pt x="282466" y="36344"/>
                  </a:lnTo>
                  <a:lnTo>
                    <a:pt x="242038" y="55819"/>
                  </a:lnTo>
                  <a:lnTo>
                    <a:pt x="203906" y="78985"/>
                  </a:lnTo>
                  <a:lnTo>
                    <a:pt x="168302" y="105609"/>
                  </a:lnTo>
                  <a:lnTo>
                    <a:pt x="135459" y="135459"/>
                  </a:lnTo>
                  <a:lnTo>
                    <a:pt x="105609" y="168302"/>
                  </a:lnTo>
                  <a:lnTo>
                    <a:pt x="78985" y="203906"/>
                  </a:lnTo>
                  <a:lnTo>
                    <a:pt x="55819" y="242038"/>
                  </a:lnTo>
                  <a:lnTo>
                    <a:pt x="36344" y="282466"/>
                  </a:lnTo>
                  <a:lnTo>
                    <a:pt x="20792" y="324958"/>
                  </a:lnTo>
                  <a:lnTo>
                    <a:pt x="9396" y="369280"/>
                  </a:lnTo>
                  <a:lnTo>
                    <a:pt x="2387" y="415201"/>
                  </a:lnTo>
                  <a:lnTo>
                    <a:pt x="0" y="462488"/>
                  </a:lnTo>
                  <a:lnTo>
                    <a:pt x="0" y="5767332"/>
                  </a:lnTo>
                  <a:lnTo>
                    <a:pt x="506968" y="4317680"/>
                  </a:lnTo>
                  <a:lnTo>
                    <a:pt x="2802239" y="4317680"/>
                  </a:lnTo>
                  <a:lnTo>
                    <a:pt x="2849526" y="4315292"/>
                  </a:lnTo>
                  <a:lnTo>
                    <a:pt x="2895446" y="4308284"/>
                  </a:lnTo>
                  <a:lnTo>
                    <a:pt x="2939768" y="4296888"/>
                  </a:lnTo>
                  <a:lnTo>
                    <a:pt x="2982259" y="4281337"/>
                  </a:lnTo>
                  <a:lnTo>
                    <a:pt x="3022686" y="4261862"/>
                  </a:lnTo>
                  <a:lnTo>
                    <a:pt x="3060818" y="4238697"/>
                  </a:lnTo>
                  <a:lnTo>
                    <a:pt x="3096421" y="4212074"/>
                  </a:lnTo>
                  <a:lnTo>
                    <a:pt x="3129263" y="4182226"/>
                  </a:lnTo>
                  <a:lnTo>
                    <a:pt x="3159112" y="4149383"/>
                  </a:lnTo>
                  <a:lnTo>
                    <a:pt x="3185735" y="4113781"/>
                  </a:lnTo>
                  <a:lnTo>
                    <a:pt x="3208900" y="4075649"/>
                  </a:lnTo>
                  <a:lnTo>
                    <a:pt x="3228374" y="4035222"/>
                  </a:lnTo>
                  <a:lnTo>
                    <a:pt x="3243925" y="3992731"/>
                  </a:lnTo>
                  <a:lnTo>
                    <a:pt x="3255321" y="3948409"/>
                  </a:lnTo>
                  <a:lnTo>
                    <a:pt x="3262329" y="3902488"/>
                  </a:lnTo>
                  <a:lnTo>
                    <a:pt x="3264717" y="3855201"/>
                  </a:lnTo>
                  <a:lnTo>
                    <a:pt x="3264717" y="462488"/>
                  </a:lnTo>
                  <a:lnTo>
                    <a:pt x="3262329" y="415201"/>
                  </a:lnTo>
                  <a:lnTo>
                    <a:pt x="3255321" y="369280"/>
                  </a:lnTo>
                  <a:lnTo>
                    <a:pt x="3243925" y="324958"/>
                  </a:lnTo>
                  <a:lnTo>
                    <a:pt x="3228374" y="282466"/>
                  </a:lnTo>
                  <a:lnTo>
                    <a:pt x="3208900" y="242038"/>
                  </a:lnTo>
                  <a:lnTo>
                    <a:pt x="3185735" y="203906"/>
                  </a:lnTo>
                  <a:lnTo>
                    <a:pt x="3159112" y="168302"/>
                  </a:lnTo>
                  <a:lnTo>
                    <a:pt x="3129263" y="135459"/>
                  </a:lnTo>
                  <a:lnTo>
                    <a:pt x="3096421" y="105609"/>
                  </a:lnTo>
                  <a:lnTo>
                    <a:pt x="3060818" y="78985"/>
                  </a:lnTo>
                  <a:lnTo>
                    <a:pt x="3022686" y="55819"/>
                  </a:lnTo>
                  <a:lnTo>
                    <a:pt x="2982259" y="36344"/>
                  </a:lnTo>
                  <a:lnTo>
                    <a:pt x="2939768" y="20792"/>
                  </a:lnTo>
                  <a:lnTo>
                    <a:pt x="2895446" y="9396"/>
                  </a:lnTo>
                  <a:lnTo>
                    <a:pt x="2849526" y="2387"/>
                  </a:lnTo>
                  <a:lnTo>
                    <a:pt x="28022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14"/>
            <p:cNvSpPr/>
            <p:nvPr/>
          </p:nvSpPr>
          <p:spPr>
            <a:xfrm>
              <a:off x="5270087" y="2165214"/>
              <a:ext cx="3265170" cy="5767705"/>
            </a:xfrm>
            <a:custGeom>
              <a:avLst/>
              <a:gdLst/>
              <a:ahLst/>
              <a:cxnLst/>
              <a:rect l="l" t="t" r="r" b="b"/>
              <a:pathLst>
                <a:path w="3265170" h="5767705">
                  <a:moveTo>
                    <a:pt x="2802239" y="4317680"/>
                  </a:moveTo>
                  <a:lnTo>
                    <a:pt x="506968" y="4317680"/>
                  </a:lnTo>
                  <a:lnTo>
                    <a:pt x="0" y="5767332"/>
                  </a:lnTo>
                  <a:lnTo>
                    <a:pt x="0" y="462488"/>
                  </a:lnTo>
                  <a:lnTo>
                    <a:pt x="2387" y="415201"/>
                  </a:lnTo>
                  <a:lnTo>
                    <a:pt x="9396" y="369280"/>
                  </a:lnTo>
                  <a:lnTo>
                    <a:pt x="20792" y="324958"/>
                  </a:lnTo>
                  <a:lnTo>
                    <a:pt x="36344" y="282466"/>
                  </a:lnTo>
                  <a:lnTo>
                    <a:pt x="55819" y="242038"/>
                  </a:lnTo>
                  <a:lnTo>
                    <a:pt x="78985" y="203906"/>
                  </a:lnTo>
                  <a:lnTo>
                    <a:pt x="105609" y="168302"/>
                  </a:lnTo>
                  <a:lnTo>
                    <a:pt x="135459" y="135459"/>
                  </a:lnTo>
                  <a:lnTo>
                    <a:pt x="168302" y="105609"/>
                  </a:lnTo>
                  <a:lnTo>
                    <a:pt x="203906" y="78985"/>
                  </a:lnTo>
                  <a:lnTo>
                    <a:pt x="242038" y="55819"/>
                  </a:lnTo>
                  <a:lnTo>
                    <a:pt x="282466" y="36344"/>
                  </a:lnTo>
                  <a:lnTo>
                    <a:pt x="324958" y="20792"/>
                  </a:lnTo>
                  <a:lnTo>
                    <a:pt x="369280" y="9396"/>
                  </a:lnTo>
                  <a:lnTo>
                    <a:pt x="415201" y="2387"/>
                  </a:lnTo>
                  <a:lnTo>
                    <a:pt x="462488" y="0"/>
                  </a:lnTo>
                  <a:lnTo>
                    <a:pt x="2802239" y="0"/>
                  </a:lnTo>
                  <a:lnTo>
                    <a:pt x="2849526" y="2387"/>
                  </a:lnTo>
                  <a:lnTo>
                    <a:pt x="2895446" y="9396"/>
                  </a:lnTo>
                  <a:lnTo>
                    <a:pt x="2939768" y="20792"/>
                  </a:lnTo>
                  <a:lnTo>
                    <a:pt x="2982259" y="36344"/>
                  </a:lnTo>
                  <a:lnTo>
                    <a:pt x="3022686" y="55819"/>
                  </a:lnTo>
                  <a:lnTo>
                    <a:pt x="3060818" y="78985"/>
                  </a:lnTo>
                  <a:lnTo>
                    <a:pt x="3096421" y="105609"/>
                  </a:lnTo>
                  <a:lnTo>
                    <a:pt x="3129263" y="135459"/>
                  </a:lnTo>
                  <a:lnTo>
                    <a:pt x="3159112" y="168302"/>
                  </a:lnTo>
                  <a:lnTo>
                    <a:pt x="3185735" y="203906"/>
                  </a:lnTo>
                  <a:lnTo>
                    <a:pt x="3208900" y="242038"/>
                  </a:lnTo>
                  <a:lnTo>
                    <a:pt x="3228374" y="282466"/>
                  </a:lnTo>
                  <a:lnTo>
                    <a:pt x="3243925" y="324958"/>
                  </a:lnTo>
                  <a:lnTo>
                    <a:pt x="3255321" y="369280"/>
                  </a:lnTo>
                  <a:lnTo>
                    <a:pt x="3262329" y="415201"/>
                  </a:lnTo>
                  <a:lnTo>
                    <a:pt x="3264717" y="462488"/>
                  </a:lnTo>
                  <a:lnTo>
                    <a:pt x="3264717" y="3855201"/>
                  </a:lnTo>
                  <a:lnTo>
                    <a:pt x="3262329" y="3902488"/>
                  </a:lnTo>
                  <a:lnTo>
                    <a:pt x="3255321" y="3948409"/>
                  </a:lnTo>
                  <a:lnTo>
                    <a:pt x="3243925" y="3992731"/>
                  </a:lnTo>
                  <a:lnTo>
                    <a:pt x="3228374" y="4035222"/>
                  </a:lnTo>
                  <a:lnTo>
                    <a:pt x="3208900" y="4075649"/>
                  </a:lnTo>
                  <a:lnTo>
                    <a:pt x="3185735" y="4113781"/>
                  </a:lnTo>
                  <a:lnTo>
                    <a:pt x="3159112" y="4149383"/>
                  </a:lnTo>
                  <a:lnTo>
                    <a:pt x="3129263" y="4182226"/>
                  </a:lnTo>
                  <a:lnTo>
                    <a:pt x="3096421" y="4212074"/>
                  </a:lnTo>
                  <a:lnTo>
                    <a:pt x="3060818" y="4238697"/>
                  </a:lnTo>
                  <a:lnTo>
                    <a:pt x="3022686" y="4261862"/>
                  </a:lnTo>
                  <a:lnTo>
                    <a:pt x="2982259" y="4281337"/>
                  </a:lnTo>
                  <a:lnTo>
                    <a:pt x="2939768" y="4296888"/>
                  </a:lnTo>
                  <a:lnTo>
                    <a:pt x="2895446" y="4308284"/>
                  </a:lnTo>
                  <a:lnTo>
                    <a:pt x="2849526" y="4315292"/>
                  </a:lnTo>
                  <a:lnTo>
                    <a:pt x="2802239" y="4317680"/>
                  </a:lnTo>
                  <a:close/>
                </a:path>
              </a:pathLst>
            </a:custGeom>
            <a:ln w="41883">
              <a:solidFill>
                <a:srgbClr val="17419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3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705307" y="2490604"/>
              <a:ext cx="2415209" cy="3622829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124D7817-6D27-4259-958D-C1099CEB7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РОСКАЧЕСТВО</a:t>
            </a:r>
            <a:br>
              <a:rPr lang="ru-RU" dirty="0"/>
            </a:br>
            <a:r>
              <a:rPr lang="ru-RU" dirty="0"/>
              <a:t>В ЦИФРАХ И ФАКТАХ</a:t>
            </a:r>
          </a:p>
        </p:txBody>
      </p:sp>
      <p:sp>
        <p:nvSpPr>
          <p:cNvPr id="13" name="Номер слайда">
            <a:extLst>
              <a:ext uri="{FF2B5EF4-FFF2-40B4-BE49-F238E27FC236}">
                <a16:creationId xmlns:a16="http://schemas.microsoft.com/office/drawing/2014/main" id="{44E92C1D-E57F-734A-9588-D492AF7FB3D1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ru-RU">
                <a:latin typeface="DIN Pro" panose="020B0504020101020102" pitchFamily="34" charset="0"/>
                <a:cs typeface="DIN Pro" panose="020B0504020101020102" pitchFamily="34" charset="0"/>
              </a:rPr>
              <a:pPr/>
              <a:t>9</a:t>
            </a:fld>
            <a:endParaRPr lang="ru-RU" dirty="0">
              <a:latin typeface="DIN Pro" panose="020B0504020101020102" pitchFamily="34" charset="0"/>
              <a:cs typeface="DIN Pro" panose="020B0504020101020102" pitchFamily="34" charset="0"/>
            </a:endParaRPr>
          </a:p>
        </p:txBody>
      </p:sp>
      <p:pic>
        <p:nvPicPr>
          <p:cNvPr id="11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55396" y="1347536"/>
            <a:ext cx="990351" cy="3115859"/>
          </a:xfrm>
          <a:prstGeom prst="rect">
            <a:avLst/>
          </a:prstGeom>
        </p:spPr>
      </p:pic>
      <p:sp>
        <p:nvSpPr>
          <p:cNvPr id="14" name="object 8"/>
          <p:cNvSpPr txBox="1"/>
          <p:nvPr/>
        </p:nvSpPr>
        <p:spPr>
          <a:xfrm>
            <a:off x="5392944" y="3668774"/>
            <a:ext cx="1826352" cy="36804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 algn="ctr">
              <a:lnSpc>
                <a:spcPct val="100000"/>
              </a:lnSpc>
              <a:spcBef>
                <a:spcPts val="13385"/>
              </a:spcBef>
            </a:pPr>
            <a:r>
              <a:rPr sz="2300" kern="1200" cap="all" spc="-79" dirty="0">
                <a:solidFill>
                  <a:srgbClr val="383F8A"/>
                </a:solidFill>
                <a:latin typeface="DIN Pro Bold" panose="020B0804020101020102" pitchFamily="34" charset="0"/>
                <a:cs typeface="DIN Pro Bold" panose="020B0804020101020102" pitchFamily="34" charset="0"/>
                <a:sym typeface="Qanelas"/>
              </a:rPr>
              <a:t>ТОВАРОВ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465192" y="2203417"/>
            <a:ext cx="168185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10"/>
              </a:spcBef>
            </a:pPr>
            <a:r>
              <a:rPr lang="ru-RU" sz="5500" b="1" kern="1200" cap="all" spc="-79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6000</a:t>
            </a:r>
          </a:p>
        </p:txBody>
      </p:sp>
      <p:sp>
        <p:nvSpPr>
          <p:cNvPr id="17" name="object 8"/>
          <p:cNvSpPr txBox="1"/>
          <p:nvPr/>
        </p:nvSpPr>
        <p:spPr>
          <a:xfrm>
            <a:off x="2449584" y="3989784"/>
            <a:ext cx="3081174" cy="86357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 algn="ctr">
              <a:lnSpc>
                <a:spcPct val="80000"/>
              </a:lnSpc>
            </a:pPr>
            <a:r>
              <a:rPr lang="ru-RU" sz="2300" kern="1200" cap="all" spc="-79" dirty="0">
                <a:solidFill>
                  <a:srgbClr val="383F8A"/>
                </a:solidFill>
                <a:latin typeface="DIN Pro Bold" panose="020B0804020101020102" pitchFamily="34" charset="0"/>
                <a:cs typeface="DIN Pro Bold" panose="020B0804020101020102" pitchFamily="34" charset="0"/>
                <a:sym typeface="Qanelas"/>
              </a:rPr>
              <a:t>БРЕНДОВ           </a:t>
            </a:r>
            <a:endParaRPr lang="en-US" sz="2300" kern="1200" cap="all" spc="-79" dirty="0">
              <a:solidFill>
                <a:srgbClr val="383F8A"/>
              </a:solidFill>
              <a:latin typeface="DIN Pro Bold" panose="020B0804020101020102" pitchFamily="34" charset="0"/>
              <a:cs typeface="DIN Pro Bold" panose="020B0804020101020102" pitchFamily="34" charset="0"/>
              <a:sym typeface="Qanelas"/>
            </a:endParaRPr>
          </a:p>
          <a:p>
            <a:pPr marL="18415" algn="ctr">
              <a:lnSpc>
                <a:spcPct val="80000"/>
              </a:lnSpc>
            </a:pPr>
            <a:r>
              <a:rPr lang="ru-RU" sz="2300" kern="1200" cap="all" spc="-79" dirty="0">
                <a:solidFill>
                  <a:srgbClr val="383F8A"/>
                </a:solidFill>
                <a:latin typeface="DIN Pro Bold" panose="020B0804020101020102" pitchFamily="34" charset="0"/>
                <a:cs typeface="DIN Pro Bold" panose="020B0804020101020102" pitchFamily="34" charset="0"/>
                <a:sym typeface="Qanelas"/>
              </a:rPr>
              <a:t>со Знаком </a:t>
            </a:r>
            <a:endParaRPr lang="en-US" sz="2300" kern="1200" cap="all" spc="-79" dirty="0">
              <a:solidFill>
                <a:srgbClr val="383F8A"/>
              </a:solidFill>
              <a:latin typeface="DIN Pro Bold" panose="020B0804020101020102" pitchFamily="34" charset="0"/>
              <a:cs typeface="DIN Pro Bold" panose="020B0804020101020102" pitchFamily="34" charset="0"/>
              <a:sym typeface="Qanelas"/>
            </a:endParaRPr>
          </a:p>
          <a:p>
            <a:pPr marL="18415" algn="ctr">
              <a:lnSpc>
                <a:spcPct val="80000"/>
              </a:lnSpc>
            </a:pPr>
            <a:r>
              <a:rPr lang="ru-RU" sz="2300" kern="1200" cap="all" spc="-79" dirty="0">
                <a:solidFill>
                  <a:srgbClr val="383F8A"/>
                </a:solidFill>
                <a:latin typeface="DIN Pro Bold" panose="020B0804020101020102" pitchFamily="34" charset="0"/>
                <a:cs typeface="DIN Pro Bold" panose="020B0804020101020102" pitchFamily="34" charset="0"/>
                <a:sym typeface="Qanelas"/>
              </a:rPr>
              <a:t>качества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189114" y="2554357"/>
            <a:ext cx="168185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10"/>
              </a:spcBef>
            </a:pPr>
            <a:r>
              <a:rPr lang="ru-RU" sz="5500" b="1" kern="1200" cap="all" spc="-79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230</a:t>
            </a:r>
          </a:p>
        </p:txBody>
      </p:sp>
      <p:sp>
        <p:nvSpPr>
          <p:cNvPr id="21" name="object 8"/>
          <p:cNvSpPr txBox="1"/>
          <p:nvPr/>
        </p:nvSpPr>
        <p:spPr>
          <a:xfrm>
            <a:off x="695479" y="3817184"/>
            <a:ext cx="1826352" cy="36804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 algn="ctr">
              <a:spcBef>
                <a:spcPts val="13385"/>
              </a:spcBef>
            </a:pPr>
            <a:r>
              <a:rPr lang="ru-RU" sz="2300" kern="1200" cap="all" spc="-79" dirty="0">
                <a:solidFill>
                  <a:srgbClr val="383F8A"/>
                </a:solidFill>
                <a:latin typeface="DIN Pro Bold" panose="020B0804020101020102" pitchFamily="34" charset="0"/>
                <a:cs typeface="DIN Pro Bold" panose="020B0804020101020102" pitchFamily="34" charset="0"/>
                <a:sym typeface="Qanelas"/>
              </a:rPr>
              <a:t>ЛЕТ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67727" y="2347224"/>
            <a:ext cx="168185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10"/>
              </a:spcBef>
            </a:pPr>
            <a:r>
              <a:rPr lang="ru-RU" sz="5500" b="1" kern="1200" cap="all" spc="-79" dirty="0">
                <a:solidFill>
                  <a:schemeClr val="bg1"/>
                </a:solidFill>
                <a:latin typeface="DIN Pro Bold" panose="020B0804020101020102" pitchFamily="34" charset="0"/>
                <a:cs typeface="DIN Pro Bold" panose="020B0804020101020102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7200066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1699</TotalTime>
  <Words>306</Words>
  <Application>Microsoft Office PowerPoint</Application>
  <PresentationFormat>Экран (16:9)</PresentationFormat>
  <Paragraphs>74</Paragraphs>
  <Slides>12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DIN Pro</vt:lpstr>
      <vt:lpstr>DIN Pro Bold</vt:lpstr>
      <vt:lpstr>DIN Pro Medium</vt:lpstr>
      <vt:lpstr>DIN Pro Regular</vt:lpstr>
      <vt:lpstr>Тема Office</vt:lpstr>
      <vt:lpstr>УРОК КАЧЕСТВА </vt:lpstr>
      <vt:lpstr>ПРАВИЛА</vt:lpstr>
      <vt:lpstr>ПРАВИЛА</vt:lpstr>
      <vt:lpstr>ИСТОРИЯ КАЧЕСТВА</vt:lpstr>
      <vt:lpstr>ПРОБЛЕМА ВЫБОРА</vt:lpstr>
      <vt:lpstr>КАК ПРОВЕРЯЛИ ТОВАРЫ  НАШИ ПРЕДКИ?</vt:lpstr>
      <vt:lpstr>ОТНОШЕНИЕ                   К КАЧЕСТВУ В РОССИИ</vt:lpstr>
      <vt:lpstr>ИНСТИТУТЫ КАЧЕСТВА В МИРЕ</vt:lpstr>
      <vt:lpstr>РОСКАЧЕСТВО В ЦИФРАХ И ФАКТАХ</vt:lpstr>
      <vt:lpstr>РОСКАЧЕСТВО                      В ИНФОПРОСТРАНСТВЕ</vt:lpstr>
      <vt:lpstr>ТЕСТЫ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EGOR</dc:creator>
  <cp:lastModifiedBy>Таболова Елена Мэлсовна</cp:lastModifiedBy>
  <cp:revision>101</cp:revision>
  <dcterms:modified xsi:type="dcterms:W3CDTF">2021-10-25T14:48:12Z</dcterms:modified>
</cp:coreProperties>
</file>